
<file path=[Content_Types].xml><?xml version="1.0" encoding="utf-8"?>
<Types xmlns="http://schemas.openxmlformats.org/package/2006/content-types">
  <Default Extension="fntdata" ContentType="application/x-fontdata"/>
  <Default Extension="gif" ContentType="image/gif"/>
  <Default Extension="jpe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4"/>
  </p:sldMasterIdLst>
  <p:notesMasterIdLst>
    <p:notesMasterId r:id="rId15"/>
  </p:notesMasterIdLst>
  <p:sldIdLst>
    <p:sldId id="256" r:id="rId5"/>
    <p:sldId id="258" r:id="rId6"/>
    <p:sldId id="257" r:id="rId7"/>
    <p:sldId id="259" r:id="rId8"/>
    <p:sldId id="260" r:id="rId9"/>
    <p:sldId id="261" r:id="rId10"/>
    <p:sldId id="262" r:id="rId11"/>
    <p:sldId id="264" r:id="rId12"/>
    <p:sldId id="265" r:id="rId13"/>
    <p:sldId id="266" r:id="rId14"/>
  </p:sldIdLst>
  <p:sldSz cx="18288000" cy="10287000"/>
  <p:notesSz cx="18288000" cy="10287000"/>
  <p:embeddedFontLst>
    <p:embeddedFont>
      <p:font typeface="Alfa Slab One" panose="020B0604020202020204" charset="0"/>
      <p:regular r:id="rId16"/>
      <p:bold r:id="rId17"/>
      <p:italic r:id="rId18"/>
      <p:boldItalic r:id="rId19"/>
    </p:embeddedFont>
    <p:embeddedFont>
      <p:font typeface="Lucida Sans" panose="020B0602030504020204" pitchFamily="34" charset="0"/>
      <p:regular r:id="rId20"/>
      <p:bold r:id="rId21"/>
      <p:italic r:id="rId22"/>
      <p:boldItalic r:id="rId23"/>
    </p:embeddedFont>
    <p:embeddedFont>
      <p:font typeface="Proxima Nova" panose="020B0604020202020204" charset="0"/>
      <p:regular r:id="rId24"/>
      <p:bold r:id="rId25"/>
      <p:italic r:id="rId26"/>
      <p:boldItalic r:id="rId27"/>
    </p:embeddedFont>
    <p:embeddedFont>
      <p:font typeface="Trebuchet MS" panose="020B0603020202020204" pitchFamily="3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000000"/>
          </p15:clr>
        </p15:guide>
        <p15:guide id="2" pos="216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6D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2C00BBC-FC19-56BF-2E7C-AF467C86F7F5}" v="6" dt="2024-10-13T15:03:14.734"/>
    <p1510:client id="{60B85058-A83A-A7BF-0DDF-7FADD0F21E34}" v="1" dt="2024-10-13T19:37:52.559"/>
    <p1510:client id="{7C3F508A-F71C-3E10-90CA-9DEEA2387581}" v="1" dt="2024-10-13T15:32:30.057"/>
    <p1510:client id="{B8B25F02-A44C-46A9-B7B0-A17DF1BC4423}" v="6" dt="2024-10-13T15:31:11.106"/>
    <p1510:client id="{FF1BB1E7-51F2-665C-39DB-F72F3B5A885D}" v="173" dt="2024-10-13T20:16:38.8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76"/>
  </p:normalViewPr>
  <p:slideViewPr>
    <p:cSldViewPr snapToGrid="0">
      <p:cViewPr>
        <p:scale>
          <a:sx n="52" d="100"/>
          <a:sy n="52" d="100"/>
        </p:scale>
        <p:origin x="130" y="96"/>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3.fntdata"/><Relationship Id="rId26" Type="http://schemas.openxmlformats.org/officeDocument/2006/relationships/font" Target="fonts/font11.fntdata"/><Relationship Id="rId21" Type="http://schemas.openxmlformats.org/officeDocument/2006/relationships/font" Target="fonts/font6.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9.fntdata"/><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jmohammed, Umair Moeen" userId="S::utajm1@unh.newhaven.edu::cba3458b-74f8-4eb7-b236-f78893070d15" providerId="AD" clId="Web-{60B85058-A83A-A7BF-0DDF-7FADD0F21E34}"/>
    <pc:docChg chg="delSld">
      <pc:chgData name="Tajmohammed, Umair Moeen" userId="S::utajm1@unh.newhaven.edu::cba3458b-74f8-4eb7-b236-f78893070d15" providerId="AD" clId="Web-{60B85058-A83A-A7BF-0DDF-7FADD0F21E34}" dt="2024-10-13T19:37:52.559" v="0"/>
      <pc:docMkLst>
        <pc:docMk/>
      </pc:docMkLst>
      <pc:sldChg chg="del">
        <pc:chgData name="Tajmohammed, Umair Moeen" userId="S::utajm1@unh.newhaven.edu::cba3458b-74f8-4eb7-b236-f78893070d15" providerId="AD" clId="Web-{60B85058-A83A-A7BF-0DDF-7FADD0F21E34}" dt="2024-10-13T19:37:52.559" v="0"/>
        <pc:sldMkLst>
          <pc:docMk/>
          <pc:sldMk cId="1017265674" sldId="267"/>
        </pc:sldMkLst>
      </pc:sldChg>
    </pc:docChg>
  </pc:docChgLst>
  <pc:docChgLst>
    <pc:chgData name="Tajmohammed, Umair Moeen" userId="S::utajm1@unh.newhaven.edu::cba3458b-74f8-4eb7-b236-f78893070d15" providerId="AD" clId="Web-{FF1BB1E7-51F2-665C-39DB-F72F3B5A885D}"/>
    <pc:docChg chg="addSld delSld modSld">
      <pc:chgData name="Tajmohammed, Umair Moeen" userId="S::utajm1@unh.newhaven.edu::cba3458b-74f8-4eb7-b236-f78893070d15" providerId="AD" clId="Web-{FF1BB1E7-51F2-665C-39DB-F72F3B5A885D}" dt="2024-10-13T20:16:38.810" v="261"/>
      <pc:docMkLst>
        <pc:docMk/>
      </pc:docMkLst>
      <pc:sldChg chg="addSp delSp modSp delAnim">
        <pc:chgData name="Tajmohammed, Umair Moeen" userId="S::utajm1@unh.newhaven.edu::cba3458b-74f8-4eb7-b236-f78893070d15" providerId="AD" clId="Web-{FF1BB1E7-51F2-665C-39DB-F72F3B5A885D}" dt="2024-10-13T20:16:38.810" v="261"/>
        <pc:sldMkLst>
          <pc:docMk/>
          <pc:sldMk cId="0" sldId="256"/>
        </pc:sldMkLst>
        <pc:spChg chg="add del mod">
          <ac:chgData name="Tajmohammed, Umair Moeen" userId="S::utajm1@unh.newhaven.edu::cba3458b-74f8-4eb7-b236-f78893070d15" providerId="AD" clId="Web-{FF1BB1E7-51F2-665C-39DB-F72F3B5A885D}" dt="2024-10-13T20:16:15.403" v="260" actId="20577"/>
          <ac:spMkLst>
            <pc:docMk/>
            <pc:sldMk cId="0" sldId="256"/>
            <ac:spMk id="94" creationId="{00000000-0000-0000-0000-000000000000}"/>
          </ac:spMkLst>
        </pc:spChg>
        <pc:picChg chg="del">
          <ac:chgData name="Tajmohammed, Umair Moeen" userId="S::utajm1@unh.newhaven.edu::cba3458b-74f8-4eb7-b236-f78893070d15" providerId="AD" clId="Web-{FF1BB1E7-51F2-665C-39DB-F72F3B5A885D}" dt="2024-10-13T20:16:38.810" v="261"/>
          <ac:picMkLst>
            <pc:docMk/>
            <pc:sldMk cId="0" sldId="256"/>
            <ac:picMk id="43" creationId="{38DD01FC-69F8-19CB-4C16-6C008CAAC276}"/>
          </ac:picMkLst>
        </pc:picChg>
      </pc:sldChg>
      <pc:sldChg chg="addSp delSp modSp">
        <pc:chgData name="Tajmohammed, Umair Moeen" userId="S::utajm1@unh.newhaven.edu::cba3458b-74f8-4eb7-b236-f78893070d15" providerId="AD" clId="Web-{FF1BB1E7-51F2-665C-39DB-F72F3B5A885D}" dt="2024-10-13T19:58:53.644" v="198" actId="20577"/>
        <pc:sldMkLst>
          <pc:docMk/>
          <pc:sldMk cId="0" sldId="258"/>
        </pc:sldMkLst>
        <pc:spChg chg="mod">
          <ac:chgData name="Tajmohammed, Umair Moeen" userId="S::utajm1@unh.newhaven.edu::cba3458b-74f8-4eb7-b236-f78893070d15" providerId="AD" clId="Web-{FF1BB1E7-51F2-665C-39DB-F72F3B5A885D}" dt="2024-10-13T19:57:45.190" v="177" actId="1076"/>
          <ac:spMkLst>
            <pc:docMk/>
            <pc:sldMk cId="0" sldId="258"/>
            <ac:spMk id="2" creationId="{DC905C12-9901-2368-F969-13395E6D0816}"/>
          </ac:spMkLst>
        </pc:spChg>
        <pc:spChg chg="add del mod">
          <ac:chgData name="Tajmohammed, Umair Moeen" userId="S::utajm1@unh.newhaven.edu::cba3458b-74f8-4eb7-b236-f78893070d15" providerId="AD" clId="Web-{FF1BB1E7-51F2-665C-39DB-F72F3B5A885D}" dt="2024-10-13T19:45:29.485" v="43"/>
          <ac:spMkLst>
            <pc:docMk/>
            <pc:sldMk cId="0" sldId="258"/>
            <ac:spMk id="122" creationId="{00000000-0000-0000-0000-000000000000}"/>
          </ac:spMkLst>
        </pc:spChg>
        <pc:spChg chg="del mod">
          <ac:chgData name="Tajmohammed, Umair Moeen" userId="S::utajm1@unh.newhaven.edu::cba3458b-74f8-4eb7-b236-f78893070d15" providerId="AD" clId="Web-{FF1BB1E7-51F2-665C-39DB-F72F3B5A885D}" dt="2024-10-13T19:57:30.689" v="173"/>
          <ac:spMkLst>
            <pc:docMk/>
            <pc:sldMk cId="0" sldId="258"/>
            <ac:spMk id="123" creationId="{00000000-0000-0000-0000-000000000000}"/>
          </ac:spMkLst>
        </pc:spChg>
        <pc:spChg chg="del mod">
          <ac:chgData name="Tajmohammed, Umair Moeen" userId="S::utajm1@unh.newhaven.edu::cba3458b-74f8-4eb7-b236-f78893070d15" providerId="AD" clId="Web-{FF1BB1E7-51F2-665C-39DB-F72F3B5A885D}" dt="2024-10-13T19:57:30.674" v="172"/>
          <ac:spMkLst>
            <pc:docMk/>
            <pc:sldMk cId="0" sldId="258"/>
            <ac:spMk id="124" creationId="{00000000-0000-0000-0000-000000000000}"/>
          </ac:spMkLst>
        </pc:spChg>
        <pc:spChg chg="del mod">
          <ac:chgData name="Tajmohammed, Umair Moeen" userId="S::utajm1@unh.newhaven.edu::cba3458b-74f8-4eb7-b236-f78893070d15" providerId="AD" clId="Web-{FF1BB1E7-51F2-665C-39DB-F72F3B5A885D}" dt="2024-10-13T19:57:30.643" v="171"/>
          <ac:spMkLst>
            <pc:docMk/>
            <pc:sldMk cId="0" sldId="258"/>
            <ac:spMk id="140" creationId="{00000000-0000-0000-0000-000000000000}"/>
          </ac:spMkLst>
        </pc:spChg>
        <pc:spChg chg="del mod">
          <ac:chgData name="Tajmohammed, Umair Moeen" userId="S::utajm1@unh.newhaven.edu::cba3458b-74f8-4eb7-b236-f78893070d15" providerId="AD" clId="Web-{FF1BB1E7-51F2-665C-39DB-F72F3B5A885D}" dt="2024-10-13T19:57:30.627" v="170"/>
          <ac:spMkLst>
            <pc:docMk/>
            <pc:sldMk cId="0" sldId="258"/>
            <ac:spMk id="142" creationId="{00000000-0000-0000-0000-000000000000}"/>
          </ac:spMkLst>
        </pc:spChg>
        <pc:spChg chg="del mod">
          <ac:chgData name="Tajmohammed, Umair Moeen" userId="S::utajm1@unh.newhaven.edu::cba3458b-74f8-4eb7-b236-f78893070d15" providerId="AD" clId="Web-{FF1BB1E7-51F2-665C-39DB-F72F3B5A885D}" dt="2024-10-13T19:57:30.596" v="169"/>
          <ac:spMkLst>
            <pc:docMk/>
            <pc:sldMk cId="0" sldId="258"/>
            <ac:spMk id="144" creationId="{00000000-0000-0000-0000-000000000000}"/>
          </ac:spMkLst>
        </pc:spChg>
        <pc:spChg chg="del mod">
          <ac:chgData name="Tajmohammed, Umair Moeen" userId="S::utajm1@unh.newhaven.edu::cba3458b-74f8-4eb7-b236-f78893070d15" providerId="AD" clId="Web-{FF1BB1E7-51F2-665C-39DB-F72F3B5A885D}" dt="2024-10-13T19:57:30.580" v="168"/>
          <ac:spMkLst>
            <pc:docMk/>
            <pc:sldMk cId="0" sldId="258"/>
            <ac:spMk id="147" creationId="{00000000-0000-0000-0000-000000000000}"/>
          </ac:spMkLst>
        </pc:spChg>
        <pc:graphicFrameChg chg="add mod modGraphic">
          <ac:chgData name="Tajmohammed, Umair Moeen" userId="S::utajm1@unh.newhaven.edu::cba3458b-74f8-4eb7-b236-f78893070d15" providerId="AD" clId="Web-{FF1BB1E7-51F2-665C-39DB-F72F3B5A885D}" dt="2024-10-13T19:58:53.644" v="198" actId="20577"/>
          <ac:graphicFrameMkLst>
            <pc:docMk/>
            <pc:sldMk cId="0" sldId="258"/>
            <ac:graphicFrameMk id="3" creationId="{8E9AF850-1553-56EA-EE1C-8D121E6C8059}"/>
          </ac:graphicFrameMkLst>
        </pc:graphicFrameChg>
        <pc:picChg chg="add del mod">
          <ac:chgData name="Tajmohammed, Umair Moeen" userId="S::utajm1@unh.newhaven.edu::cba3458b-74f8-4eb7-b236-f78893070d15" providerId="AD" clId="Web-{FF1BB1E7-51F2-665C-39DB-F72F3B5A885D}" dt="2024-10-13T19:47:10.675" v="47"/>
          <ac:picMkLst>
            <pc:docMk/>
            <pc:sldMk cId="0" sldId="258"/>
            <ac:picMk id="1026" creationId="{7B8356E2-885B-137B-01D0-2A9D7EC141EE}"/>
          </ac:picMkLst>
        </pc:picChg>
        <pc:picChg chg="del">
          <ac:chgData name="Tajmohammed, Umair Moeen" userId="S::utajm1@unh.newhaven.edu::cba3458b-74f8-4eb7-b236-f78893070d15" providerId="AD" clId="Web-{FF1BB1E7-51F2-665C-39DB-F72F3B5A885D}" dt="2024-10-13T19:47:16.862" v="48"/>
          <ac:picMkLst>
            <pc:docMk/>
            <pc:sldMk cId="0" sldId="258"/>
            <ac:picMk id="1028" creationId="{CB9071A3-AD85-1AC9-BE6B-756311669F1C}"/>
          </ac:picMkLst>
        </pc:picChg>
        <pc:picChg chg="del">
          <ac:chgData name="Tajmohammed, Umair Moeen" userId="S::utajm1@unh.newhaven.edu::cba3458b-74f8-4eb7-b236-f78893070d15" providerId="AD" clId="Web-{FF1BB1E7-51F2-665C-39DB-F72F3B5A885D}" dt="2024-10-13T19:47:18.081" v="49"/>
          <ac:picMkLst>
            <pc:docMk/>
            <pc:sldMk cId="0" sldId="258"/>
            <ac:picMk id="1030" creationId="{3A30DF9E-CE9F-B83F-711A-C19857BB62FD}"/>
          </ac:picMkLst>
        </pc:picChg>
        <pc:picChg chg="del">
          <ac:chgData name="Tajmohammed, Umair Moeen" userId="S::utajm1@unh.newhaven.edu::cba3458b-74f8-4eb7-b236-f78893070d15" providerId="AD" clId="Web-{FF1BB1E7-51F2-665C-39DB-F72F3B5A885D}" dt="2024-10-13T19:47:19.378" v="50"/>
          <ac:picMkLst>
            <pc:docMk/>
            <pc:sldMk cId="0" sldId="258"/>
            <ac:picMk id="1032" creationId="{45E5767A-C884-7447-49C1-FF477D8B6121}"/>
          </ac:picMkLst>
        </pc:picChg>
        <pc:picChg chg="del">
          <ac:chgData name="Tajmohammed, Umair Moeen" userId="S::utajm1@unh.newhaven.edu::cba3458b-74f8-4eb7-b236-f78893070d15" providerId="AD" clId="Web-{FF1BB1E7-51F2-665C-39DB-F72F3B5A885D}" dt="2024-10-13T19:49:06.193" v="53"/>
          <ac:picMkLst>
            <pc:docMk/>
            <pc:sldMk cId="0" sldId="258"/>
            <ac:picMk id="1036" creationId="{6AB8CA7E-41BA-AFFB-C686-3F53B7D4C06B}"/>
          </ac:picMkLst>
        </pc:picChg>
        <pc:picChg chg="del">
          <ac:chgData name="Tajmohammed, Umair Moeen" userId="S::utajm1@unh.newhaven.edu::cba3458b-74f8-4eb7-b236-f78893070d15" providerId="AD" clId="Web-{FF1BB1E7-51F2-665C-39DB-F72F3B5A885D}" dt="2024-10-13T19:49:08.287" v="54"/>
          <ac:picMkLst>
            <pc:docMk/>
            <pc:sldMk cId="0" sldId="258"/>
            <ac:picMk id="1038" creationId="{13D3FCFA-FA1E-2BF4-C395-171C0BC7F340}"/>
          </ac:picMkLst>
        </pc:picChg>
        <pc:picChg chg="del">
          <ac:chgData name="Tajmohammed, Umair Moeen" userId="S::utajm1@unh.newhaven.edu::cba3458b-74f8-4eb7-b236-f78893070d15" providerId="AD" clId="Web-{FF1BB1E7-51F2-665C-39DB-F72F3B5A885D}" dt="2024-10-13T19:49:09.506" v="55"/>
          <ac:picMkLst>
            <pc:docMk/>
            <pc:sldMk cId="0" sldId="258"/>
            <ac:picMk id="1040" creationId="{B2330778-56EA-6C79-AE43-92B02E86D658}"/>
          </ac:picMkLst>
        </pc:picChg>
      </pc:sldChg>
      <pc:sldChg chg="addSp delSp modSp">
        <pc:chgData name="Tajmohammed, Umair Moeen" userId="S::utajm1@unh.newhaven.edu::cba3458b-74f8-4eb7-b236-f78893070d15" providerId="AD" clId="Web-{FF1BB1E7-51F2-665C-39DB-F72F3B5A885D}" dt="2024-10-13T20:07:23.219" v="224" actId="1076"/>
        <pc:sldMkLst>
          <pc:docMk/>
          <pc:sldMk cId="0" sldId="259"/>
        </pc:sldMkLst>
        <pc:spChg chg="add del mod">
          <ac:chgData name="Tajmohammed, Umair Moeen" userId="S::utajm1@unh.newhaven.edu::cba3458b-74f8-4eb7-b236-f78893070d15" providerId="AD" clId="Web-{FF1BB1E7-51F2-665C-39DB-F72F3B5A885D}" dt="2024-10-13T20:01:54.070" v="205"/>
          <ac:spMkLst>
            <pc:docMk/>
            <pc:sldMk cId="0" sldId="259"/>
            <ac:spMk id="3" creationId="{30B101AE-2967-F43F-3FB8-BCE51153F39C}"/>
          </ac:spMkLst>
        </pc:spChg>
        <pc:spChg chg="del">
          <ac:chgData name="Tajmohammed, Umair Moeen" userId="S::utajm1@unh.newhaven.edu::cba3458b-74f8-4eb7-b236-f78893070d15" providerId="AD" clId="Web-{FF1BB1E7-51F2-665C-39DB-F72F3B5A885D}" dt="2024-10-13T20:01:42.101" v="203"/>
          <ac:spMkLst>
            <pc:docMk/>
            <pc:sldMk cId="0" sldId="259"/>
            <ac:spMk id="165" creationId="{00000000-0000-0000-0000-000000000000}"/>
          </ac:spMkLst>
        </pc:spChg>
        <pc:picChg chg="add del mod">
          <ac:chgData name="Tajmohammed, Umair Moeen" userId="S::utajm1@unh.newhaven.edu::cba3458b-74f8-4eb7-b236-f78893070d15" providerId="AD" clId="Web-{FF1BB1E7-51F2-665C-39DB-F72F3B5A885D}" dt="2024-10-13T20:02:45.259" v="213"/>
          <ac:picMkLst>
            <pc:docMk/>
            <pc:sldMk cId="0" sldId="259"/>
            <ac:picMk id="4" creationId="{078EC39F-3040-F09F-5653-E65C617AF81B}"/>
          </ac:picMkLst>
        </pc:picChg>
        <pc:picChg chg="add del mod">
          <ac:chgData name="Tajmohammed, Umair Moeen" userId="S::utajm1@unh.newhaven.edu::cba3458b-74f8-4eb7-b236-f78893070d15" providerId="AD" clId="Web-{FF1BB1E7-51F2-665C-39DB-F72F3B5A885D}" dt="2024-10-13T20:04:27.340" v="217"/>
          <ac:picMkLst>
            <pc:docMk/>
            <pc:sldMk cId="0" sldId="259"/>
            <ac:picMk id="5" creationId="{E24E0F33-2C2C-5728-A0BC-CA04F72EEEF4}"/>
          </ac:picMkLst>
        </pc:picChg>
        <pc:picChg chg="add mod modCrop">
          <ac:chgData name="Tajmohammed, Umair Moeen" userId="S::utajm1@unh.newhaven.edu::cba3458b-74f8-4eb7-b236-f78893070d15" providerId="AD" clId="Web-{FF1BB1E7-51F2-665C-39DB-F72F3B5A885D}" dt="2024-10-13T20:07:23.219" v="224" actId="1076"/>
          <ac:picMkLst>
            <pc:docMk/>
            <pc:sldMk cId="0" sldId="259"/>
            <ac:picMk id="6" creationId="{75233D9D-5564-20C4-C341-328B03C121E9}"/>
          </ac:picMkLst>
        </pc:picChg>
        <pc:picChg chg="del">
          <ac:chgData name="Tajmohammed, Umair Moeen" userId="S::utajm1@unh.newhaven.edu::cba3458b-74f8-4eb7-b236-f78893070d15" providerId="AD" clId="Web-{FF1BB1E7-51F2-665C-39DB-F72F3B5A885D}" dt="2024-10-13T20:01:43.758" v="204"/>
          <ac:picMkLst>
            <pc:docMk/>
            <pc:sldMk cId="0" sldId="259"/>
            <ac:picMk id="2050" creationId="{34F32FB8-7079-0E03-912E-88E4F8530463}"/>
          </ac:picMkLst>
        </pc:picChg>
      </pc:sldChg>
      <pc:sldChg chg="delSp modSp">
        <pc:chgData name="Tajmohammed, Umair Moeen" userId="S::utajm1@unh.newhaven.edu::cba3458b-74f8-4eb7-b236-f78893070d15" providerId="AD" clId="Web-{FF1BB1E7-51F2-665C-39DB-F72F3B5A885D}" dt="2024-10-13T20:09:30.925" v="252" actId="1076"/>
        <pc:sldMkLst>
          <pc:docMk/>
          <pc:sldMk cId="0" sldId="261"/>
        </pc:sldMkLst>
        <pc:spChg chg="mod">
          <ac:chgData name="Tajmohammed, Umair Moeen" userId="S::utajm1@unh.newhaven.edu::cba3458b-74f8-4eb7-b236-f78893070d15" providerId="AD" clId="Web-{FF1BB1E7-51F2-665C-39DB-F72F3B5A885D}" dt="2024-10-13T20:08:35.392" v="232" actId="1076"/>
          <ac:spMkLst>
            <pc:docMk/>
            <pc:sldMk cId="0" sldId="261"/>
            <ac:spMk id="191" creationId="{00000000-0000-0000-0000-000000000000}"/>
          </ac:spMkLst>
        </pc:spChg>
        <pc:spChg chg="mod">
          <ac:chgData name="Tajmohammed, Umair Moeen" userId="S::utajm1@unh.newhaven.edu::cba3458b-74f8-4eb7-b236-f78893070d15" providerId="AD" clId="Web-{FF1BB1E7-51F2-665C-39DB-F72F3B5A885D}" dt="2024-10-13T20:09:30.925" v="252" actId="1076"/>
          <ac:spMkLst>
            <pc:docMk/>
            <pc:sldMk cId="0" sldId="261"/>
            <ac:spMk id="199" creationId="{00000000-0000-0000-0000-000000000000}"/>
          </ac:spMkLst>
        </pc:spChg>
        <pc:spChg chg="mod">
          <ac:chgData name="Tajmohammed, Umair Moeen" userId="S::utajm1@unh.newhaven.edu::cba3458b-74f8-4eb7-b236-f78893070d15" providerId="AD" clId="Web-{FF1BB1E7-51F2-665C-39DB-F72F3B5A885D}" dt="2024-10-13T20:09:19.628" v="250" actId="1076"/>
          <ac:spMkLst>
            <pc:docMk/>
            <pc:sldMk cId="0" sldId="261"/>
            <ac:spMk id="200" creationId="{00000000-0000-0000-0000-000000000000}"/>
          </ac:spMkLst>
        </pc:spChg>
        <pc:spChg chg="del mod">
          <ac:chgData name="Tajmohammed, Umair Moeen" userId="S::utajm1@unh.newhaven.edu::cba3458b-74f8-4eb7-b236-f78893070d15" providerId="AD" clId="Web-{FF1BB1E7-51F2-665C-39DB-F72F3B5A885D}" dt="2024-10-13T20:08:34.517" v="231"/>
          <ac:spMkLst>
            <pc:docMk/>
            <pc:sldMk cId="0" sldId="261"/>
            <ac:spMk id="204" creationId="{00000000-0000-0000-0000-000000000000}"/>
          </ac:spMkLst>
        </pc:spChg>
        <pc:picChg chg="del">
          <ac:chgData name="Tajmohammed, Umair Moeen" userId="S::utajm1@unh.newhaven.edu::cba3458b-74f8-4eb7-b236-f78893070d15" providerId="AD" clId="Web-{FF1BB1E7-51F2-665C-39DB-F72F3B5A885D}" dt="2024-10-13T20:08:03.860" v="225"/>
          <ac:picMkLst>
            <pc:docMk/>
            <pc:sldMk cId="0" sldId="261"/>
            <ac:picMk id="2" creationId="{38E68DCC-5062-32A0-4749-56F2A9E3C129}"/>
          </ac:picMkLst>
        </pc:picChg>
        <pc:picChg chg="del">
          <ac:chgData name="Tajmohammed, Umair Moeen" userId="S::utajm1@unh.newhaven.edu::cba3458b-74f8-4eb7-b236-f78893070d15" providerId="AD" clId="Web-{FF1BB1E7-51F2-665C-39DB-F72F3B5A885D}" dt="2024-10-13T20:08:05.329" v="226"/>
          <ac:picMkLst>
            <pc:docMk/>
            <pc:sldMk cId="0" sldId="261"/>
            <ac:picMk id="3" creationId="{A6B184C1-1F72-D009-52F1-486C5B55DB44}"/>
          </ac:picMkLst>
        </pc:picChg>
        <pc:picChg chg="del">
          <ac:chgData name="Tajmohammed, Umair Moeen" userId="S::utajm1@unh.newhaven.edu::cba3458b-74f8-4eb7-b236-f78893070d15" providerId="AD" clId="Web-{FF1BB1E7-51F2-665C-39DB-F72F3B5A885D}" dt="2024-10-13T20:08:06.657" v="227"/>
          <ac:picMkLst>
            <pc:docMk/>
            <pc:sldMk cId="0" sldId="261"/>
            <ac:picMk id="4" creationId="{84247D0A-3792-CF24-414D-D357DCE1438E}"/>
          </ac:picMkLst>
        </pc:picChg>
      </pc:sldChg>
      <pc:sldChg chg="delSp modSp">
        <pc:chgData name="Tajmohammed, Umair Moeen" userId="S::utajm1@unh.newhaven.edu::cba3458b-74f8-4eb7-b236-f78893070d15" providerId="AD" clId="Web-{FF1BB1E7-51F2-665C-39DB-F72F3B5A885D}" dt="2024-10-13T19:40:34.837" v="1"/>
        <pc:sldMkLst>
          <pc:docMk/>
          <pc:sldMk cId="0" sldId="264"/>
        </pc:sldMkLst>
        <pc:spChg chg="del mod">
          <ac:chgData name="Tajmohammed, Umair Moeen" userId="S::utajm1@unh.newhaven.edu::cba3458b-74f8-4eb7-b236-f78893070d15" providerId="AD" clId="Web-{FF1BB1E7-51F2-665C-39DB-F72F3B5A885D}" dt="2024-10-13T19:40:34.837" v="1"/>
          <ac:spMkLst>
            <pc:docMk/>
            <pc:sldMk cId="0" sldId="264"/>
            <ac:spMk id="4" creationId="{EBE1C410-8FBB-BE3D-3921-3DD772D88E2C}"/>
          </ac:spMkLst>
        </pc:spChg>
      </pc:sldChg>
      <pc:sldChg chg="new del">
        <pc:chgData name="Tajmohammed, Umair Moeen" userId="S::utajm1@unh.newhaven.edu::cba3458b-74f8-4eb7-b236-f78893070d15" providerId="AD" clId="Web-{FF1BB1E7-51F2-665C-39DB-F72F3B5A885D}" dt="2024-10-13T19:59:55.896" v="202"/>
        <pc:sldMkLst>
          <pc:docMk/>
          <pc:sldMk cId="2093596656" sldId="267"/>
        </pc:sldMkLst>
      </pc:sldChg>
    </pc:docChg>
  </pc:docChgLst>
  <pc:docChgLst>
    <pc:chgData name="Kothala, Shanmukh Praveen" userId="fa466d12-66cf-4725-bf8f-a020ab9f3735" providerId="ADAL" clId="{A9E8146E-C010-4178-8D8E-91FB15C28D6F}"/>
    <pc:docChg chg="undo custSel modSld">
      <pc:chgData name="Kothala, Shanmukh Praveen" userId="fa466d12-66cf-4725-bf8f-a020ab9f3735" providerId="ADAL" clId="{A9E8146E-C010-4178-8D8E-91FB15C28D6F}" dt="2024-10-14T00:52:17.550" v="321" actId="2711"/>
      <pc:docMkLst>
        <pc:docMk/>
      </pc:docMkLst>
      <pc:sldChg chg="addSp delSp modSp mod modTransition setBg modClrScheme modAnim chgLayout">
        <pc:chgData name="Kothala, Shanmukh Praveen" userId="fa466d12-66cf-4725-bf8f-a020ab9f3735" providerId="ADAL" clId="{A9E8146E-C010-4178-8D8E-91FB15C28D6F}" dt="2024-10-14T00:52:17.550" v="321" actId="2711"/>
        <pc:sldMkLst>
          <pc:docMk/>
          <pc:sldMk cId="0" sldId="264"/>
        </pc:sldMkLst>
        <pc:spChg chg="add mod">
          <ac:chgData name="Kothala, Shanmukh Praveen" userId="fa466d12-66cf-4725-bf8f-a020ab9f3735" providerId="ADAL" clId="{A9E8146E-C010-4178-8D8E-91FB15C28D6F}" dt="2024-10-14T00:36:41.530" v="271" actId="1076"/>
          <ac:spMkLst>
            <pc:docMk/>
            <pc:sldMk cId="0" sldId="264"/>
            <ac:spMk id="386" creationId="{FC31F7A4-417A-8B62-E4F5-823E859D3DB7}"/>
          </ac:spMkLst>
        </pc:spChg>
        <pc:spChg chg="add mod ord">
          <ac:chgData name="Kothala, Shanmukh Praveen" userId="fa466d12-66cf-4725-bf8f-a020ab9f3735" providerId="ADAL" clId="{A9E8146E-C010-4178-8D8E-91FB15C28D6F}" dt="2024-10-14T00:52:17.550" v="321" actId="2711"/>
          <ac:spMkLst>
            <pc:docMk/>
            <pc:sldMk cId="0" sldId="264"/>
            <ac:spMk id="387" creationId="{F209CA8F-F15F-97B6-D903-6AF202BBD4AB}"/>
          </ac:spMkLst>
        </pc:spChg>
        <pc:spChg chg="add del mod ord">
          <ac:chgData name="Kothala, Shanmukh Praveen" userId="fa466d12-66cf-4725-bf8f-a020ab9f3735" providerId="ADAL" clId="{A9E8146E-C010-4178-8D8E-91FB15C28D6F}" dt="2024-10-14T00:36:14.685" v="267" actId="700"/>
          <ac:spMkLst>
            <pc:docMk/>
            <pc:sldMk cId="0" sldId="264"/>
            <ac:spMk id="388" creationId="{708F163D-2782-B855-9649-713A0F27EA97}"/>
          </ac:spMkLst>
        </pc:spChg>
        <pc:picChg chg="add del mod">
          <ac:chgData name="Kothala, Shanmukh Praveen" userId="fa466d12-66cf-4725-bf8f-a020ab9f3735" providerId="ADAL" clId="{A9E8146E-C010-4178-8D8E-91FB15C28D6F}" dt="2024-10-13T23:36:12.670" v="2"/>
          <ac:picMkLst>
            <pc:docMk/>
            <pc:sldMk cId="0" sldId="264"/>
            <ac:picMk id="6" creationId="{04818735-0C13-0201-3269-051099A94C50}"/>
          </ac:picMkLst>
        </pc:picChg>
        <pc:picChg chg="add del mod">
          <ac:chgData name="Kothala, Shanmukh Praveen" userId="fa466d12-66cf-4725-bf8f-a020ab9f3735" providerId="ADAL" clId="{A9E8146E-C010-4178-8D8E-91FB15C28D6F}" dt="2024-10-13T23:37:54.366" v="4"/>
          <ac:picMkLst>
            <pc:docMk/>
            <pc:sldMk cId="0" sldId="264"/>
            <ac:picMk id="7" creationId="{7008A5F8-ECF5-8C65-30B8-802A509A15EF}"/>
          </ac:picMkLst>
        </pc:picChg>
        <pc:picChg chg="add del mod ord">
          <ac:chgData name="Kothala, Shanmukh Praveen" userId="fa466d12-66cf-4725-bf8f-a020ab9f3735" providerId="ADAL" clId="{A9E8146E-C010-4178-8D8E-91FB15C28D6F}" dt="2024-10-13T23:38:06.383" v="5"/>
          <ac:picMkLst>
            <pc:docMk/>
            <pc:sldMk cId="0" sldId="264"/>
            <ac:picMk id="9" creationId="{515E137A-67A5-50B6-02D8-DCF2E6AE9B1D}"/>
          </ac:picMkLst>
        </pc:picChg>
        <pc:picChg chg="add del mod">
          <ac:chgData name="Kothala, Shanmukh Praveen" userId="fa466d12-66cf-4725-bf8f-a020ab9f3735" providerId="ADAL" clId="{A9E8146E-C010-4178-8D8E-91FB15C28D6F}" dt="2024-10-13T23:39:37.085" v="7"/>
          <ac:picMkLst>
            <pc:docMk/>
            <pc:sldMk cId="0" sldId="264"/>
            <ac:picMk id="10" creationId="{D04016EB-7C12-9DAA-EFE5-ED75EABE3313}"/>
          </ac:picMkLst>
        </pc:picChg>
        <pc:picChg chg="add del mod ord">
          <ac:chgData name="Kothala, Shanmukh Praveen" userId="fa466d12-66cf-4725-bf8f-a020ab9f3735" providerId="ADAL" clId="{A9E8146E-C010-4178-8D8E-91FB15C28D6F}" dt="2024-10-13T23:40:12.186" v="8"/>
          <ac:picMkLst>
            <pc:docMk/>
            <pc:sldMk cId="0" sldId="264"/>
            <ac:picMk id="15" creationId="{EEBF06E5-8C3A-A2AD-1B63-287BEB9C1711}"/>
          </ac:picMkLst>
        </pc:picChg>
        <pc:picChg chg="add del mod">
          <ac:chgData name="Kothala, Shanmukh Praveen" userId="fa466d12-66cf-4725-bf8f-a020ab9f3735" providerId="ADAL" clId="{A9E8146E-C010-4178-8D8E-91FB15C28D6F}" dt="2024-10-13T23:40:35.889" v="10"/>
          <ac:picMkLst>
            <pc:docMk/>
            <pc:sldMk cId="0" sldId="264"/>
            <ac:picMk id="16" creationId="{86D42ED1-B737-5B33-1CA9-0606F8216EF0}"/>
          </ac:picMkLst>
        </pc:picChg>
        <pc:picChg chg="add del mod ord">
          <ac:chgData name="Kothala, Shanmukh Praveen" userId="fa466d12-66cf-4725-bf8f-a020ab9f3735" providerId="ADAL" clId="{A9E8146E-C010-4178-8D8E-91FB15C28D6F}" dt="2024-10-13T23:40:48.427" v="11"/>
          <ac:picMkLst>
            <pc:docMk/>
            <pc:sldMk cId="0" sldId="264"/>
            <ac:picMk id="21" creationId="{1CD0BF86-6D23-CAA3-74FF-BB155555713B}"/>
          </ac:picMkLst>
        </pc:picChg>
        <pc:picChg chg="add del mod">
          <ac:chgData name="Kothala, Shanmukh Praveen" userId="fa466d12-66cf-4725-bf8f-a020ab9f3735" providerId="ADAL" clId="{A9E8146E-C010-4178-8D8E-91FB15C28D6F}" dt="2024-10-13T23:40:54.021" v="13"/>
          <ac:picMkLst>
            <pc:docMk/>
            <pc:sldMk cId="0" sldId="264"/>
            <ac:picMk id="22" creationId="{9DA3D882-2D76-5AD7-93F6-AEF9BA012A55}"/>
          </ac:picMkLst>
        </pc:picChg>
        <pc:picChg chg="add del mod ord">
          <ac:chgData name="Kothala, Shanmukh Praveen" userId="fa466d12-66cf-4725-bf8f-a020ab9f3735" providerId="ADAL" clId="{A9E8146E-C010-4178-8D8E-91FB15C28D6F}" dt="2024-10-13T23:41:18.155" v="14"/>
          <ac:picMkLst>
            <pc:docMk/>
            <pc:sldMk cId="0" sldId="264"/>
            <ac:picMk id="25" creationId="{8D83BF41-FDFF-4E4F-3A88-32A72DAF9D90}"/>
          </ac:picMkLst>
        </pc:picChg>
        <pc:picChg chg="add del mod">
          <ac:chgData name="Kothala, Shanmukh Praveen" userId="fa466d12-66cf-4725-bf8f-a020ab9f3735" providerId="ADAL" clId="{A9E8146E-C010-4178-8D8E-91FB15C28D6F}" dt="2024-10-13T23:41:21.229" v="16"/>
          <ac:picMkLst>
            <pc:docMk/>
            <pc:sldMk cId="0" sldId="264"/>
            <ac:picMk id="26" creationId="{1E2A17FD-E339-DF26-4539-4CA1EF7B1013}"/>
          </ac:picMkLst>
        </pc:picChg>
        <pc:picChg chg="add del mod ord">
          <ac:chgData name="Kothala, Shanmukh Praveen" userId="fa466d12-66cf-4725-bf8f-a020ab9f3735" providerId="ADAL" clId="{A9E8146E-C010-4178-8D8E-91FB15C28D6F}" dt="2024-10-13T23:41:52.725" v="17"/>
          <ac:picMkLst>
            <pc:docMk/>
            <pc:sldMk cId="0" sldId="264"/>
            <ac:picMk id="29" creationId="{D547BC6E-677B-25EC-A94E-96BC62DAEA4A}"/>
          </ac:picMkLst>
        </pc:picChg>
        <pc:picChg chg="add del mod">
          <ac:chgData name="Kothala, Shanmukh Praveen" userId="fa466d12-66cf-4725-bf8f-a020ab9f3735" providerId="ADAL" clId="{A9E8146E-C010-4178-8D8E-91FB15C28D6F}" dt="2024-10-13T23:41:55.789" v="19"/>
          <ac:picMkLst>
            <pc:docMk/>
            <pc:sldMk cId="0" sldId="264"/>
            <ac:picMk id="30" creationId="{15FD60EE-26EE-B2A0-0559-E291CF188806}"/>
          </ac:picMkLst>
        </pc:picChg>
        <pc:picChg chg="add del mod ord">
          <ac:chgData name="Kothala, Shanmukh Praveen" userId="fa466d12-66cf-4725-bf8f-a020ab9f3735" providerId="ADAL" clId="{A9E8146E-C010-4178-8D8E-91FB15C28D6F}" dt="2024-10-13T23:42:17.268" v="20"/>
          <ac:picMkLst>
            <pc:docMk/>
            <pc:sldMk cId="0" sldId="264"/>
            <ac:picMk id="33" creationId="{A3F49C0C-0E49-F42E-81E9-DA3F8C16CBF7}"/>
          </ac:picMkLst>
        </pc:picChg>
        <pc:picChg chg="add del mod">
          <ac:chgData name="Kothala, Shanmukh Praveen" userId="fa466d12-66cf-4725-bf8f-a020ab9f3735" providerId="ADAL" clId="{A9E8146E-C010-4178-8D8E-91FB15C28D6F}" dt="2024-10-13T23:43:20.377" v="22"/>
          <ac:picMkLst>
            <pc:docMk/>
            <pc:sldMk cId="0" sldId="264"/>
            <ac:picMk id="34" creationId="{D50EA3B4-D794-19BB-3A51-7343F205BD5A}"/>
          </ac:picMkLst>
        </pc:picChg>
        <pc:picChg chg="add del mod ord">
          <ac:chgData name="Kothala, Shanmukh Praveen" userId="fa466d12-66cf-4725-bf8f-a020ab9f3735" providerId="ADAL" clId="{A9E8146E-C010-4178-8D8E-91FB15C28D6F}" dt="2024-10-13T23:43:39.160" v="23"/>
          <ac:picMkLst>
            <pc:docMk/>
            <pc:sldMk cId="0" sldId="264"/>
            <ac:picMk id="39" creationId="{A87F74AF-9A5D-42D4-0FCC-BE1F0736AE70}"/>
          </ac:picMkLst>
        </pc:picChg>
        <pc:picChg chg="add del mod">
          <ac:chgData name="Kothala, Shanmukh Praveen" userId="fa466d12-66cf-4725-bf8f-a020ab9f3735" providerId="ADAL" clId="{A9E8146E-C010-4178-8D8E-91FB15C28D6F}" dt="2024-10-13T23:43:41.589" v="25"/>
          <ac:picMkLst>
            <pc:docMk/>
            <pc:sldMk cId="0" sldId="264"/>
            <ac:picMk id="40" creationId="{A87BADAA-F9F8-0F55-5B86-DCEC0B3B4155}"/>
          </ac:picMkLst>
        </pc:picChg>
        <pc:picChg chg="add del mod ord">
          <ac:chgData name="Kothala, Shanmukh Praveen" userId="fa466d12-66cf-4725-bf8f-a020ab9f3735" providerId="ADAL" clId="{A9E8146E-C010-4178-8D8E-91FB15C28D6F}" dt="2024-10-13T23:43:51.562" v="26"/>
          <ac:picMkLst>
            <pc:docMk/>
            <pc:sldMk cId="0" sldId="264"/>
            <ac:picMk id="43" creationId="{17E9AF2C-146A-F180-522F-5142CA3C7378}"/>
          </ac:picMkLst>
        </pc:picChg>
        <pc:picChg chg="add del mod">
          <ac:chgData name="Kothala, Shanmukh Praveen" userId="fa466d12-66cf-4725-bf8f-a020ab9f3735" providerId="ADAL" clId="{A9E8146E-C010-4178-8D8E-91FB15C28D6F}" dt="2024-10-13T23:43:53.744" v="28"/>
          <ac:picMkLst>
            <pc:docMk/>
            <pc:sldMk cId="0" sldId="264"/>
            <ac:picMk id="44" creationId="{38E755B2-CF37-AFFD-FE3C-AB5AEAACC444}"/>
          </ac:picMkLst>
        </pc:picChg>
        <pc:picChg chg="add del mod ord">
          <ac:chgData name="Kothala, Shanmukh Praveen" userId="fa466d12-66cf-4725-bf8f-a020ab9f3735" providerId="ADAL" clId="{A9E8146E-C010-4178-8D8E-91FB15C28D6F}" dt="2024-10-13T23:44:15.478" v="29"/>
          <ac:picMkLst>
            <pc:docMk/>
            <pc:sldMk cId="0" sldId="264"/>
            <ac:picMk id="47" creationId="{CBF33390-EF7A-E37A-B734-DBA638E62EFC}"/>
          </ac:picMkLst>
        </pc:picChg>
        <pc:picChg chg="add del mod">
          <ac:chgData name="Kothala, Shanmukh Praveen" userId="fa466d12-66cf-4725-bf8f-a020ab9f3735" providerId="ADAL" clId="{A9E8146E-C010-4178-8D8E-91FB15C28D6F}" dt="2024-10-13T23:47:13.047" v="31"/>
          <ac:picMkLst>
            <pc:docMk/>
            <pc:sldMk cId="0" sldId="264"/>
            <ac:picMk id="48" creationId="{D5BF95EC-7895-B676-7FA4-FB9F0227545B}"/>
          </ac:picMkLst>
        </pc:picChg>
        <pc:picChg chg="add del mod ord">
          <ac:chgData name="Kothala, Shanmukh Praveen" userId="fa466d12-66cf-4725-bf8f-a020ab9f3735" providerId="ADAL" clId="{A9E8146E-C010-4178-8D8E-91FB15C28D6F}" dt="2024-10-13T23:47:34.976" v="32"/>
          <ac:picMkLst>
            <pc:docMk/>
            <pc:sldMk cId="0" sldId="264"/>
            <ac:picMk id="51" creationId="{CADDACCC-650C-9401-A73C-B8D38F916888}"/>
          </ac:picMkLst>
        </pc:picChg>
        <pc:picChg chg="add del mod">
          <ac:chgData name="Kothala, Shanmukh Praveen" userId="fa466d12-66cf-4725-bf8f-a020ab9f3735" providerId="ADAL" clId="{A9E8146E-C010-4178-8D8E-91FB15C28D6F}" dt="2024-10-13T23:47:37.120" v="34"/>
          <ac:picMkLst>
            <pc:docMk/>
            <pc:sldMk cId="0" sldId="264"/>
            <ac:picMk id="52" creationId="{0AD96B49-D95C-67E5-96AC-B34541C1F69A}"/>
          </ac:picMkLst>
        </pc:picChg>
        <pc:picChg chg="add del mod ord">
          <ac:chgData name="Kothala, Shanmukh Praveen" userId="fa466d12-66cf-4725-bf8f-a020ab9f3735" providerId="ADAL" clId="{A9E8146E-C010-4178-8D8E-91FB15C28D6F}" dt="2024-10-13T23:47:47.487" v="35"/>
          <ac:picMkLst>
            <pc:docMk/>
            <pc:sldMk cId="0" sldId="264"/>
            <ac:picMk id="55" creationId="{EB2EC027-C028-C36E-46DC-39C3D82A2318}"/>
          </ac:picMkLst>
        </pc:picChg>
        <pc:picChg chg="add del mod">
          <ac:chgData name="Kothala, Shanmukh Praveen" userId="fa466d12-66cf-4725-bf8f-a020ab9f3735" providerId="ADAL" clId="{A9E8146E-C010-4178-8D8E-91FB15C28D6F}" dt="2024-10-13T23:47:49.814" v="37"/>
          <ac:picMkLst>
            <pc:docMk/>
            <pc:sldMk cId="0" sldId="264"/>
            <ac:picMk id="56" creationId="{2BE9B288-9660-DD10-586C-110BCCDCC210}"/>
          </ac:picMkLst>
        </pc:picChg>
        <pc:picChg chg="add del mod ord">
          <ac:chgData name="Kothala, Shanmukh Praveen" userId="fa466d12-66cf-4725-bf8f-a020ab9f3735" providerId="ADAL" clId="{A9E8146E-C010-4178-8D8E-91FB15C28D6F}" dt="2024-10-13T23:48:11.067" v="38"/>
          <ac:picMkLst>
            <pc:docMk/>
            <pc:sldMk cId="0" sldId="264"/>
            <ac:picMk id="59" creationId="{45761C25-67CB-C2EB-0A6D-69A987451668}"/>
          </ac:picMkLst>
        </pc:picChg>
        <pc:picChg chg="add del mod">
          <ac:chgData name="Kothala, Shanmukh Praveen" userId="fa466d12-66cf-4725-bf8f-a020ab9f3735" providerId="ADAL" clId="{A9E8146E-C010-4178-8D8E-91FB15C28D6F}" dt="2024-10-13T23:48:14.824" v="40"/>
          <ac:picMkLst>
            <pc:docMk/>
            <pc:sldMk cId="0" sldId="264"/>
            <ac:picMk id="60" creationId="{F633C8CA-2A78-116A-F568-558F4BF27E04}"/>
          </ac:picMkLst>
        </pc:picChg>
        <pc:picChg chg="add del mod ord">
          <ac:chgData name="Kothala, Shanmukh Praveen" userId="fa466d12-66cf-4725-bf8f-a020ab9f3735" providerId="ADAL" clId="{A9E8146E-C010-4178-8D8E-91FB15C28D6F}" dt="2024-10-13T23:48:24.861" v="41"/>
          <ac:picMkLst>
            <pc:docMk/>
            <pc:sldMk cId="0" sldId="264"/>
            <ac:picMk id="63" creationId="{CCA9E532-B7E2-4614-CCCE-9D515467FBD0}"/>
          </ac:picMkLst>
        </pc:picChg>
        <pc:picChg chg="add del mod">
          <ac:chgData name="Kothala, Shanmukh Praveen" userId="fa466d12-66cf-4725-bf8f-a020ab9f3735" providerId="ADAL" clId="{A9E8146E-C010-4178-8D8E-91FB15C28D6F}" dt="2024-10-13T23:48:27.462" v="43"/>
          <ac:picMkLst>
            <pc:docMk/>
            <pc:sldMk cId="0" sldId="264"/>
            <ac:picMk id="256" creationId="{EA6EB03E-2BEE-32BB-FD8D-7ED1545B24FB}"/>
          </ac:picMkLst>
        </pc:picChg>
        <pc:picChg chg="add del mod ord">
          <ac:chgData name="Kothala, Shanmukh Praveen" userId="fa466d12-66cf-4725-bf8f-a020ab9f3735" providerId="ADAL" clId="{A9E8146E-C010-4178-8D8E-91FB15C28D6F}" dt="2024-10-13T23:48:37.250" v="44"/>
          <ac:picMkLst>
            <pc:docMk/>
            <pc:sldMk cId="0" sldId="264"/>
            <ac:picMk id="259" creationId="{3AB9D464-5AC8-E453-536D-D2C785702A06}"/>
          </ac:picMkLst>
        </pc:picChg>
        <pc:picChg chg="add del mod">
          <ac:chgData name="Kothala, Shanmukh Praveen" userId="fa466d12-66cf-4725-bf8f-a020ab9f3735" providerId="ADAL" clId="{A9E8146E-C010-4178-8D8E-91FB15C28D6F}" dt="2024-10-13T23:48:39.249" v="46"/>
          <ac:picMkLst>
            <pc:docMk/>
            <pc:sldMk cId="0" sldId="264"/>
            <ac:picMk id="260" creationId="{B1D8C13A-72F6-DA3B-C3F0-B71D7E20772A}"/>
          </ac:picMkLst>
        </pc:picChg>
        <pc:picChg chg="add del mod ord">
          <ac:chgData name="Kothala, Shanmukh Praveen" userId="fa466d12-66cf-4725-bf8f-a020ab9f3735" providerId="ADAL" clId="{A9E8146E-C010-4178-8D8E-91FB15C28D6F}" dt="2024-10-13T23:48:59.534" v="47"/>
          <ac:picMkLst>
            <pc:docMk/>
            <pc:sldMk cId="0" sldId="264"/>
            <ac:picMk id="267" creationId="{DD4CB27C-DEF4-6212-F0E3-D33B2C796816}"/>
          </ac:picMkLst>
        </pc:picChg>
        <pc:picChg chg="add del mod">
          <ac:chgData name="Kothala, Shanmukh Praveen" userId="fa466d12-66cf-4725-bf8f-a020ab9f3735" providerId="ADAL" clId="{A9E8146E-C010-4178-8D8E-91FB15C28D6F}" dt="2024-10-13T23:49:02.078" v="49"/>
          <ac:picMkLst>
            <pc:docMk/>
            <pc:sldMk cId="0" sldId="264"/>
            <ac:picMk id="268" creationId="{F72B3AE8-184E-96BD-CCEF-8694086819DC}"/>
          </ac:picMkLst>
        </pc:picChg>
        <pc:picChg chg="add del mod ord">
          <ac:chgData name="Kothala, Shanmukh Praveen" userId="fa466d12-66cf-4725-bf8f-a020ab9f3735" providerId="ADAL" clId="{A9E8146E-C010-4178-8D8E-91FB15C28D6F}" dt="2024-10-13T23:49:21.413" v="50"/>
          <ac:picMkLst>
            <pc:docMk/>
            <pc:sldMk cId="0" sldId="264"/>
            <ac:picMk id="271" creationId="{22D35C3B-5B49-CF7E-550A-67C4DC4AADF4}"/>
          </ac:picMkLst>
        </pc:picChg>
        <pc:picChg chg="add del mod">
          <ac:chgData name="Kothala, Shanmukh Praveen" userId="fa466d12-66cf-4725-bf8f-a020ab9f3735" providerId="ADAL" clId="{A9E8146E-C010-4178-8D8E-91FB15C28D6F}" dt="2024-10-13T23:49:24.164" v="52"/>
          <ac:picMkLst>
            <pc:docMk/>
            <pc:sldMk cId="0" sldId="264"/>
            <ac:picMk id="272" creationId="{00438032-535F-CB05-8C16-C99C8A9F5B91}"/>
          </ac:picMkLst>
        </pc:picChg>
        <pc:picChg chg="add del mod ord">
          <ac:chgData name="Kothala, Shanmukh Praveen" userId="fa466d12-66cf-4725-bf8f-a020ab9f3735" providerId="ADAL" clId="{A9E8146E-C010-4178-8D8E-91FB15C28D6F}" dt="2024-10-13T23:49:35.079" v="53"/>
          <ac:picMkLst>
            <pc:docMk/>
            <pc:sldMk cId="0" sldId="264"/>
            <ac:picMk id="275" creationId="{9FE31F63-FBFF-EF33-FA0E-9B8B982EE707}"/>
          </ac:picMkLst>
        </pc:picChg>
        <pc:picChg chg="add del mod">
          <ac:chgData name="Kothala, Shanmukh Praveen" userId="fa466d12-66cf-4725-bf8f-a020ab9f3735" providerId="ADAL" clId="{A9E8146E-C010-4178-8D8E-91FB15C28D6F}" dt="2024-10-13T23:49:37.728" v="55"/>
          <ac:picMkLst>
            <pc:docMk/>
            <pc:sldMk cId="0" sldId="264"/>
            <ac:picMk id="276" creationId="{6E7076D9-9886-9CDF-1B01-44CF110B2604}"/>
          </ac:picMkLst>
        </pc:picChg>
        <pc:picChg chg="add del mod ord">
          <ac:chgData name="Kothala, Shanmukh Praveen" userId="fa466d12-66cf-4725-bf8f-a020ab9f3735" providerId="ADAL" clId="{A9E8146E-C010-4178-8D8E-91FB15C28D6F}" dt="2024-10-13T23:50:12.506" v="56"/>
          <ac:picMkLst>
            <pc:docMk/>
            <pc:sldMk cId="0" sldId="264"/>
            <ac:picMk id="279" creationId="{7DEC7433-D2C4-FED4-F24B-DBDFC7F4E6D9}"/>
          </ac:picMkLst>
        </pc:picChg>
        <pc:picChg chg="add del mod">
          <ac:chgData name="Kothala, Shanmukh Praveen" userId="fa466d12-66cf-4725-bf8f-a020ab9f3735" providerId="ADAL" clId="{A9E8146E-C010-4178-8D8E-91FB15C28D6F}" dt="2024-10-13T23:50:27.781" v="58"/>
          <ac:picMkLst>
            <pc:docMk/>
            <pc:sldMk cId="0" sldId="264"/>
            <ac:picMk id="280" creationId="{11A927B7-498A-7F05-2687-117CECF28369}"/>
          </ac:picMkLst>
        </pc:picChg>
        <pc:picChg chg="add del mod ord">
          <ac:chgData name="Kothala, Shanmukh Praveen" userId="fa466d12-66cf-4725-bf8f-a020ab9f3735" providerId="ADAL" clId="{A9E8146E-C010-4178-8D8E-91FB15C28D6F}" dt="2024-10-13T23:50:39.180" v="59"/>
          <ac:picMkLst>
            <pc:docMk/>
            <pc:sldMk cId="0" sldId="264"/>
            <ac:picMk id="283" creationId="{F5A3207C-A912-2E77-4BA4-64B1E831F8A6}"/>
          </ac:picMkLst>
        </pc:picChg>
        <pc:picChg chg="add del mod">
          <ac:chgData name="Kothala, Shanmukh Praveen" userId="fa466d12-66cf-4725-bf8f-a020ab9f3735" providerId="ADAL" clId="{A9E8146E-C010-4178-8D8E-91FB15C28D6F}" dt="2024-10-13T23:52:40.159" v="61"/>
          <ac:picMkLst>
            <pc:docMk/>
            <pc:sldMk cId="0" sldId="264"/>
            <ac:picMk id="284" creationId="{98B18252-29FD-C651-AAA2-4BEE212AEF38}"/>
          </ac:picMkLst>
        </pc:picChg>
        <pc:picChg chg="add del mod ord">
          <ac:chgData name="Kothala, Shanmukh Praveen" userId="fa466d12-66cf-4725-bf8f-a020ab9f3735" providerId="ADAL" clId="{A9E8146E-C010-4178-8D8E-91FB15C28D6F}" dt="2024-10-13T23:52:52.728" v="62"/>
          <ac:picMkLst>
            <pc:docMk/>
            <pc:sldMk cId="0" sldId="264"/>
            <ac:picMk id="287" creationId="{A6432A35-268B-274C-017E-F65B6FC43430}"/>
          </ac:picMkLst>
        </pc:picChg>
        <pc:picChg chg="add del mod">
          <ac:chgData name="Kothala, Shanmukh Praveen" userId="fa466d12-66cf-4725-bf8f-a020ab9f3735" providerId="ADAL" clId="{A9E8146E-C010-4178-8D8E-91FB15C28D6F}" dt="2024-10-13T23:52:55.146" v="64"/>
          <ac:picMkLst>
            <pc:docMk/>
            <pc:sldMk cId="0" sldId="264"/>
            <ac:picMk id="288" creationId="{F08881A2-D5AB-02E9-3672-CF5202CB48B1}"/>
          </ac:picMkLst>
        </pc:picChg>
        <pc:picChg chg="add del mod ord">
          <ac:chgData name="Kothala, Shanmukh Praveen" userId="fa466d12-66cf-4725-bf8f-a020ab9f3735" providerId="ADAL" clId="{A9E8146E-C010-4178-8D8E-91FB15C28D6F}" dt="2024-10-13T23:53:06.001" v="65"/>
          <ac:picMkLst>
            <pc:docMk/>
            <pc:sldMk cId="0" sldId="264"/>
            <ac:picMk id="291" creationId="{DAA52014-B50F-87AD-9435-55EE8A67676B}"/>
          </ac:picMkLst>
        </pc:picChg>
        <pc:picChg chg="add del mod">
          <ac:chgData name="Kothala, Shanmukh Praveen" userId="fa466d12-66cf-4725-bf8f-a020ab9f3735" providerId="ADAL" clId="{A9E8146E-C010-4178-8D8E-91FB15C28D6F}" dt="2024-10-13T23:53:08.546" v="67"/>
          <ac:picMkLst>
            <pc:docMk/>
            <pc:sldMk cId="0" sldId="264"/>
            <ac:picMk id="292" creationId="{9AA92D5D-E1EB-5E02-6D02-0AF2FA6913FB}"/>
          </ac:picMkLst>
        </pc:picChg>
        <pc:picChg chg="add del mod ord">
          <ac:chgData name="Kothala, Shanmukh Praveen" userId="fa466d12-66cf-4725-bf8f-a020ab9f3735" providerId="ADAL" clId="{A9E8146E-C010-4178-8D8E-91FB15C28D6F}" dt="2024-10-13T23:53:30.694" v="68"/>
          <ac:picMkLst>
            <pc:docMk/>
            <pc:sldMk cId="0" sldId="264"/>
            <ac:picMk id="295" creationId="{F5AB7DE3-A781-7455-988F-E8761D812022}"/>
          </ac:picMkLst>
        </pc:picChg>
        <pc:picChg chg="add del mod">
          <ac:chgData name="Kothala, Shanmukh Praveen" userId="fa466d12-66cf-4725-bf8f-a020ab9f3735" providerId="ADAL" clId="{A9E8146E-C010-4178-8D8E-91FB15C28D6F}" dt="2024-10-14T00:06:56.193" v="70"/>
          <ac:picMkLst>
            <pc:docMk/>
            <pc:sldMk cId="0" sldId="264"/>
            <ac:picMk id="296" creationId="{282303CF-BA82-0C6D-F961-011CD392ECA4}"/>
          </ac:picMkLst>
        </pc:picChg>
        <pc:picChg chg="add del mod ord">
          <ac:chgData name="Kothala, Shanmukh Praveen" userId="fa466d12-66cf-4725-bf8f-a020ab9f3735" providerId="ADAL" clId="{A9E8146E-C010-4178-8D8E-91FB15C28D6F}" dt="2024-10-14T00:07:21.052" v="71"/>
          <ac:picMkLst>
            <pc:docMk/>
            <pc:sldMk cId="0" sldId="264"/>
            <ac:picMk id="302" creationId="{E88A53D6-49BE-AF31-9282-6BD4CBEE8061}"/>
          </ac:picMkLst>
        </pc:picChg>
        <pc:picChg chg="add del mod">
          <ac:chgData name="Kothala, Shanmukh Praveen" userId="fa466d12-66cf-4725-bf8f-a020ab9f3735" providerId="ADAL" clId="{A9E8146E-C010-4178-8D8E-91FB15C28D6F}" dt="2024-10-14T00:07:33.918" v="73"/>
          <ac:picMkLst>
            <pc:docMk/>
            <pc:sldMk cId="0" sldId="264"/>
            <ac:picMk id="303" creationId="{78C64CE0-8464-BABC-6CCB-8A92EA6FDD15}"/>
          </ac:picMkLst>
        </pc:picChg>
        <pc:picChg chg="add del mod ord">
          <ac:chgData name="Kothala, Shanmukh Praveen" userId="fa466d12-66cf-4725-bf8f-a020ab9f3735" providerId="ADAL" clId="{A9E8146E-C010-4178-8D8E-91FB15C28D6F}" dt="2024-10-14T00:07:47.651" v="74"/>
          <ac:picMkLst>
            <pc:docMk/>
            <pc:sldMk cId="0" sldId="264"/>
            <ac:picMk id="306" creationId="{FF28C36D-B240-BE78-0252-04CE822EBA1F}"/>
          </ac:picMkLst>
        </pc:picChg>
        <pc:picChg chg="add del mod">
          <ac:chgData name="Kothala, Shanmukh Praveen" userId="fa466d12-66cf-4725-bf8f-a020ab9f3735" providerId="ADAL" clId="{A9E8146E-C010-4178-8D8E-91FB15C28D6F}" dt="2024-10-14T00:08:26.011" v="77"/>
          <ac:picMkLst>
            <pc:docMk/>
            <pc:sldMk cId="0" sldId="264"/>
            <ac:picMk id="308" creationId="{19D911CA-1CAE-0F3B-FF90-23D818DB660A}"/>
          </ac:picMkLst>
        </pc:picChg>
        <pc:picChg chg="add del mod">
          <ac:chgData name="Kothala, Shanmukh Praveen" userId="fa466d12-66cf-4725-bf8f-a020ab9f3735" providerId="ADAL" clId="{A9E8146E-C010-4178-8D8E-91FB15C28D6F}" dt="2024-10-14T00:08:28.520" v="79"/>
          <ac:picMkLst>
            <pc:docMk/>
            <pc:sldMk cId="0" sldId="264"/>
            <ac:picMk id="309" creationId="{D7FFCBFD-3D69-377A-4C55-75A3E7FEDF03}"/>
          </ac:picMkLst>
        </pc:picChg>
        <pc:picChg chg="add del mod ord">
          <ac:chgData name="Kothala, Shanmukh Praveen" userId="fa466d12-66cf-4725-bf8f-a020ab9f3735" providerId="ADAL" clId="{A9E8146E-C010-4178-8D8E-91FB15C28D6F}" dt="2024-10-14T00:08:41.541" v="80"/>
          <ac:picMkLst>
            <pc:docMk/>
            <pc:sldMk cId="0" sldId="264"/>
            <ac:picMk id="312" creationId="{3C5C9918-9590-8624-D05C-B9F53928AE91}"/>
          </ac:picMkLst>
        </pc:picChg>
        <pc:picChg chg="add del mod">
          <ac:chgData name="Kothala, Shanmukh Praveen" userId="fa466d12-66cf-4725-bf8f-a020ab9f3735" providerId="ADAL" clId="{A9E8146E-C010-4178-8D8E-91FB15C28D6F}" dt="2024-10-14T00:08:55.696" v="82"/>
          <ac:picMkLst>
            <pc:docMk/>
            <pc:sldMk cId="0" sldId="264"/>
            <ac:picMk id="313" creationId="{620E3BDF-897A-9DF1-8AF9-63EAEBCD6FA8}"/>
          </ac:picMkLst>
        </pc:picChg>
        <pc:picChg chg="add del mod ord">
          <ac:chgData name="Kothala, Shanmukh Praveen" userId="fa466d12-66cf-4725-bf8f-a020ab9f3735" providerId="ADAL" clId="{A9E8146E-C010-4178-8D8E-91FB15C28D6F}" dt="2024-10-14T00:09:35.289" v="83"/>
          <ac:picMkLst>
            <pc:docMk/>
            <pc:sldMk cId="0" sldId="264"/>
            <ac:picMk id="316" creationId="{7A755E25-846F-5E02-95EB-91FEDBAD1829}"/>
          </ac:picMkLst>
        </pc:picChg>
        <pc:picChg chg="add del mod">
          <ac:chgData name="Kothala, Shanmukh Praveen" userId="fa466d12-66cf-4725-bf8f-a020ab9f3735" providerId="ADAL" clId="{A9E8146E-C010-4178-8D8E-91FB15C28D6F}" dt="2024-10-14T00:12:26.989" v="85"/>
          <ac:picMkLst>
            <pc:docMk/>
            <pc:sldMk cId="0" sldId="264"/>
            <ac:picMk id="317" creationId="{E5C59512-7B7F-0189-2453-A5D1C754F4BC}"/>
          </ac:picMkLst>
        </pc:picChg>
        <pc:picChg chg="add del mod ord">
          <ac:chgData name="Kothala, Shanmukh Praveen" userId="fa466d12-66cf-4725-bf8f-a020ab9f3735" providerId="ADAL" clId="{A9E8146E-C010-4178-8D8E-91FB15C28D6F}" dt="2024-10-14T00:13:02.687" v="86"/>
          <ac:picMkLst>
            <pc:docMk/>
            <pc:sldMk cId="0" sldId="264"/>
            <ac:picMk id="323" creationId="{7375FFFA-99FB-B9A0-3E23-BCA728253A25}"/>
          </ac:picMkLst>
        </pc:picChg>
        <pc:picChg chg="add del mod">
          <ac:chgData name="Kothala, Shanmukh Praveen" userId="fa466d12-66cf-4725-bf8f-a020ab9f3735" providerId="ADAL" clId="{A9E8146E-C010-4178-8D8E-91FB15C28D6F}" dt="2024-10-14T00:13:30.245" v="88"/>
          <ac:picMkLst>
            <pc:docMk/>
            <pc:sldMk cId="0" sldId="264"/>
            <ac:picMk id="324" creationId="{9971AB82-4FDC-5EBD-D1AD-9CC591FA3CB7}"/>
          </ac:picMkLst>
        </pc:picChg>
        <pc:picChg chg="add del mod ord">
          <ac:chgData name="Kothala, Shanmukh Praveen" userId="fa466d12-66cf-4725-bf8f-a020ab9f3735" providerId="ADAL" clId="{A9E8146E-C010-4178-8D8E-91FB15C28D6F}" dt="2024-10-14T00:13:48.773" v="89"/>
          <ac:picMkLst>
            <pc:docMk/>
            <pc:sldMk cId="0" sldId="264"/>
            <ac:picMk id="328" creationId="{04480C34-4379-554E-A0A2-C097A7E9C89D}"/>
          </ac:picMkLst>
        </pc:picChg>
        <pc:picChg chg="add del mod">
          <ac:chgData name="Kothala, Shanmukh Praveen" userId="fa466d12-66cf-4725-bf8f-a020ab9f3735" providerId="ADAL" clId="{A9E8146E-C010-4178-8D8E-91FB15C28D6F}" dt="2024-10-14T00:13:58.725" v="91"/>
          <ac:picMkLst>
            <pc:docMk/>
            <pc:sldMk cId="0" sldId="264"/>
            <ac:picMk id="329" creationId="{4769FEF0-E540-64BB-DFB2-AA3808B45887}"/>
          </ac:picMkLst>
        </pc:picChg>
        <pc:picChg chg="add del mod ord">
          <ac:chgData name="Kothala, Shanmukh Praveen" userId="fa466d12-66cf-4725-bf8f-a020ab9f3735" providerId="ADAL" clId="{A9E8146E-C010-4178-8D8E-91FB15C28D6F}" dt="2024-10-14T00:14:10.411" v="92"/>
          <ac:picMkLst>
            <pc:docMk/>
            <pc:sldMk cId="0" sldId="264"/>
            <ac:picMk id="332" creationId="{AD6999A4-3D4A-267C-D8CD-646759B6FF8B}"/>
          </ac:picMkLst>
        </pc:picChg>
        <pc:picChg chg="add del mod">
          <ac:chgData name="Kothala, Shanmukh Praveen" userId="fa466d12-66cf-4725-bf8f-a020ab9f3735" providerId="ADAL" clId="{A9E8146E-C010-4178-8D8E-91FB15C28D6F}" dt="2024-10-14T00:14:13.034" v="94"/>
          <ac:picMkLst>
            <pc:docMk/>
            <pc:sldMk cId="0" sldId="264"/>
            <ac:picMk id="333" creationId="{DF516167-DA5C-8F6D-1579-57529ABD23D4}"/>
          </ac:picMkLst>
        </pc:picChg>
        <pc:picChg chg="add del mod ord">
          <ac:chgData name="Kothala, Shanmukh Praveen" userId="fa466d12-66cf-4725-bf8f-a020ab9f3735" providerId="ADAL" clId="{A9E8146E-C010-4178-8D8E-91FB15C28D6F}" dt="2024-10-14T00:14:50.265" v="95"/>
          <ac:picMkLst>
            <pc:docMk/>
            <pc:sldMk cId="0" sldId="264"/>
            <ac:picMk id="336" creationId="{289CCDB7-EC6F-A4C2-0E45-78545E752E1E}"/>
          </ac:picMkLst>
        </pc:picChg>
        <pc:picChg chg="add del mod">
          <ac:chgData name="Kothala, Shanmukh Praveen" userId="fa466d12-66cf-4725-bf8f-a020ab9f3735" providerId="ADAL" clId="{A9E8146E-C010-4178-8D8E-91FB15C28D6F}" dt="2024-10-14T00:15:47.558" v="97"/>
          <ac:picMkLst>
            <pc:docMk/>
            <pc:sldMk cId="0" sldId="264"/>
            <ac:picMk id="337" creationId="{1EA8B4A3-B129-DC01-27DF-25DDB8B71FBC}"/>
          </ac:picMkLst>
        </pc:picChg>
        <pc:picChg chg="add del mod ord">
          <ac:chgData name="Kothala, Shanmukh Praveen" userId="fa466d12-66cf-4725-bf8f-a020ab9f3735" providerId="ADAL" clId="{A9E8146E-C010-4178-8D8E-91FB15C28D6F}" dt="2024-10-14T00:16:12.598" v="98"/>
          <ac:picMkLst>
            <pc:docMk/>
            <pc:sldMk cId="0" sldId="264"/>
            <ac:picMk id="342" creationId="{E5E29E20-202B-A301-C90F-0ECEA655630B}"/>
          </ac:picMkLst>
        </pc:picChg>
        <pc:picChg chg="add del mod">
          <ac:chgData name="Kothala, Shanmukh Praveen" userId="fa466d12-66cf-4725-bf8f-a020ab9f3735" providerId="ADAL" clId="{A9E8146E-C010-4178-8D8E-91FB15C28D6F}" dt="2024-10-14T00:16:15.845" v="100"/>
          <ac:picMkLst>
            <pc:docMk/>
            <pc:sldMk cId="0" sldId="264"/>
            <ac:picMk id="343" creationId="{FF99E97B-4AAE-8C45-FC22-4A2F2E0FC5E8}"/>
          </ac:picMkLst>
        </pc:picChg>
        <pc:picChg chg="add del mod ord">
          <ac:chgData name="Kothala, Shanmukh Praveen" userId="fa466d12-66cf-4725-bf8f-a020ab9f3735" providerId="ADAL" clId="{A9E8146E-C010-4178-8D8E-91FB15C28D6F}" dt="2024-10-14T00:16:52.821" v="101"/>
          <ac:picMkLst>
            <pc:docMk/>
            <pc:sldMk cId="0" sldId="264"/>
            <ac:picMk id="346" creationId="{A0B8B6B1-885F-04BA-B4C3-D091A55293F8}"/>
          </ac:picMkLst>
        </pc:picChg>
        <pc:picChg chg="add del mod">
          <ac:chgData name="Kothala, Shanmukh Praveen" userId="fa466d12-66cf-4725-bf8f-a020ab9f3735" providerId="ADAL" clId="{A9E8146E-C010-4178-8D8E-91FB15C28D6F}" dt="2024-10-14T00:16:59.056" v="103"/>
          <ac:picMkLst>
            <pc:docMk/>
            <pc:sldMk cId="0" sldId="264"/>
            <ac:picMk id="347" creationId="{1D761550-CD0F-82C8-4571-CE103B18C124}"/>
          </ac:picMkLst>
        </pc:picChg>
        <pc:picChg chg="add del mod ord">
          <ac:chgData name="Kothala, Shanmukh Praveen" userId="fa466d12-66cf-4725-bf8f-a020ab9f3735" providerId="ADAL" clId="{A9E8146E-C010-4178-8D8E-91FB15C28D6F}" dt="2024-10-14T00:17:18.826" v="104"/>
          <ac:picMkLst>
            <pc:docMk/>
            <pc:sldMk cId="0" sldId="264"/>
            <ac:picMk id="350" creationId="{485FC100-25B1-D268-C386-F7CA730B0570}"/>
          </ac:picMkLst>
        </pc:picChg>
        <pc:picChg chg="add del mod">
          <ac:chgData name="Kothala, Shanmukh Praveen" userId="fa466d12-66cf-4725-bf8f-a020ab9f3735" providerId="ADAL" clId="{A9E8146E-C010-4178-8D8E-91FB15C28D6F}" dt="2024-10-14T00:17:21.374" v="106"/>
          <ac:picMkLst>
            <pc:docMk/>
            <pc:sldMk cId="0" sldId="264"/>
            <ac:picMk id="351" creationId="{37B9626F-DADC-A3ED-C1AC-8889904C4523}"/>
          </ac:picMkLst>
        </pc:picChg>
        <pc:picChg chg="add del mod ord">
          <ac:chgData name="Kothala, Shanmukh Praveen" userId="fa466d12-66cf-4725-bf8f-a020ab9f3735" providerId="ADAL" clId="{A9E8146E-C010-4178-8D8E-91FB15C28D6F}" dt="2024-10-14T00:17:40.113" v="107"/>
          <ac:picMkLst>
            <pc:docMk/>
            <pc:sldMk cId="0" sldId="264"/>
            <ac:picMk id="354" creationId="{47BF73EA-43E3-9EA5-A3A0-3756EDA0FC1B}"/>
          </ac:picMkLst>
        </pc:picChg>
        <pc:picChg chg="add del mod">
          <ac:chgData name="Kothala, Shanmukh Praveen" userId="fa466d12-66cf-4725-bf8f-a020ab9f3735" providerId="ADAL" clId="{A9E8146E-C010-4178-8D8E-91FB15C28D6F}" dt="2024-10-14T00:17:43.877" v="109"/>
          <ac:picMkLst>
            <pc:docMk/>
            <pc:sldMk cId="0" sldId="264"/>
            <ac:picMk id="355" creationId="{5C22A09E-AA95-A18D-B42C-4A2BEC0B27C9}"/>
          </ac:picMkLst>
        </pc:picChg>
        <pc:picChg chg="add del mod ord">
          <ac:chgData name="Kothala, Shanmukh Praveen" userId="fa466d12-66cf-4725-bf8f-a020ab9f3735" providerId="ADAL" clId="{A9E8146E-C010-4178-8D8E-91FB15C28D6F}" dt="2024-10-14T00:18:09.929" v="110"/>
          <ac:picMkLst>
            <pc:docMk/>
            <pc:sldMk cId="0" sldId="264"/>
            <ac:picMk id="358" creationId="{98F51546-2032-6225-AB7B-321CE34DDC57}"/>
          </ac:picMkLst>
        </pc:picChg>
        <pc:picChg chg="add del mod">
          <ac:chgData name="Kothala, Shanmukh Praveen" userId="fa466d12-66cf-4725-bf8f-a020ab9f3735" providerId="ADAL" clId="{A9E8146E-C010-4178-8D8E-91FB15C28D6F}" dt="2024-10-14T00:18:14.923" v="112"/>
          <ac:picMkLst>
            <pc:docMk/>
            <pc:sldMk cId="0" sldId="264"/>
            <ac:picMk id="359" creationId="{87524E75-30C1-8D91-C381-7FB5161CA1D2}"/>
          </ac:picMkLst>
        </pc:picChg>
        <pc:picChg chg="add del mod ord">
          <ac:chgData name="Kothala, Shanmukh Praveen" userId="fa466d12-66cf-4725-bf8f-a020ab9f3735" providerId="ADAL" clId="{A9E8146E-C010-4178-8D8E-91FB15C28D6F}" dt="2024-10-14T00:18:51.951" v="113"/>
          <ac:picMkLst>
            <pc:docMk/>
            <pc:sldMk cId="0" sldId="264"/>
            <ac:picMk id="362" creationId="{03D88940-DF24-BA1A-A9E8-BF9ADDB08EDC}"/>
          </ac:picMkLst>
        </pc:picChg>
        <pc:picChg chg="add del mod">
          <ac:chgData name="Kothala, Shanmukh Praveen" userId="fa466d12-66cf-4725-bf8f-a020ab9f3735" providerId="ADAL" clId="{A9E8146E-C010-4178-8D8E-91FB15C28D6F}" dt="2024-10-14T00:19:40.311" v="115"/>
          <ac:picMkLst>
            <pc:docMk/>
            <pc:sldMk cId="0" sldId="264"/>
            <ac:picMk id="363" creationId="{AF7D4EA7-FE2A-D00A-6BC3-6DF70B2192B7}"/>
          </ac:picMkLst>
        </pc:picChg>
        <pc:picChg chg="add del mod ord">
          <ac:chgData name="Kothala, Shanmukh Praveen" userId="fa466d12-66cf-4725-bf8f-a020ab9f3735" providerId="ADAL" clId="{A9E8146E-C010-4178-8D8E-91FB15C28D6F}" dt="2024-10-14T00:19:52.423" v="116"/>
          <ac:picMkLst>
            <pc:docMk/>
            <pc:sldMk cId="0" sldId="264"/>
            <ac:picMk id="368" creationId="{127DFE02-C4F9-0698-D88C-3C2FB25F353E}"/>
          </ac:picMkLst>
        </pc:picChg>
        <pc:picChg chg="add del mod">
          <ac:chgData name="Kothala, Shanmukh Praveen" userId="fa466d12-66cf-4725-bf8f-a020ab9f3735" providerId="ADAL" clId="{A9E8146E-C010-4178-8D8E-91FB15C28D6F}" dt="2024-10-14T00:20:04.718" v="118"/>
          <ac:picMkLst>
            <pc:docMk/>
            <pc:sldMk cId="0" sldId="264"/>
            <ac:picMk id="369" creationId="{B3BBEC4B-6865-F9B9-681F-390C9554D531}"/>
          </ac:picMkLst>
        </pc:picChg>
        <pc:picChg chg="add del mod ord">
          <ac:chgData name="Kothala, Shanmukh Praveen" userId="fa466d12-66cf-4725-bf8f-a020ab9f3735" providerId="ADAL" clId="{A9E8146E-C010-4178-8D8E-91FB15C28D6F}" dt="2024-10-14T00:20:25.739" v="119"/>
          <ac:picMkLst>
            <pc:docMk/>
            <pc:sldMk cId="0" sldId="264"/>
            <ac:picMk id="372" creationId="{52F33436-EFCC-0D3B-F663-8BDBA7C8AC11}"/>
          </ac:picMkLst>
        </pc:picChg>
        <pc:picChg chg="add del mod">
          <ac:chgData name="Kothala, Shanmukh Praveen" userId="fa466d12-66cf-4725-bf8f-a020ab9f3735" providerId="ADAL" clId="{A9E8146E-C010-4178-8D8E-91FB15C28D6F}" dt="2024-10-14T00:20:29.229" v="121"/>
          <ac:picMkLst>
            <pc:docMk/>
            <pc:sldMk cId="0" sldId="264"/>
            <ac:picMk id="373" creationId="{01D89059-0515-4E8A-20AA-7D2768D8B7F4}"/>
          </ac:picMkLst>
        </pc:picChg>
        <pc:picChg chg="add del mod ord">
          <ac:chgData name="Kothala, Shanmukh Praveen" userId="fa466d12-66cf-4725-bf8f-a020ab9f3735" providerId="ADAL" clId="{A9E8146E-C010-4178-8D8E-91FB15C28D6F}" dt="2024-10-14T00:20:40.054" v="122"/>
          <ac:picMkLst>
            <pc:docMk/>
            <pc:sldMk cId="0" sldId="264"/>
            <ac:picMk id="376" creationId="{E60045F4-9187-BB36-ABB1-B5AF9A7E2B96}"/>
          </ac:picMkLst>
        </pc:picChg>
        <pc:picChg chg="add del mod">
          <ac:chgData name="Kothala, Shanmukh Praveen" userId="fa466d12-66cf-4725-bf8f-a020ab9f3735" providerId="ADAL" clId="{A9E8146E-C010-4178-8D8E-91FB15C28D6F}" dt="2024-10-14T00:20:42.476" v="124"/>
          <ac:picMkLst>
            <pc:docMk/>
            <pc:sldMk cId="0" sldId="264"/>
            <ac:picMk id="377" creationId="{3A33953C-9508-AE91-892A-0E4A1823DEE6}"/>
          </ac:picMkLst>
        </pc:picChg>
        <pc:picChg chg="add del mod ord">
          <ac:chgData name="Kothala, Shanmukh Praveen" userId="fa466d12-66cf-4725-bf8f-a020ab9f3735" providerId="ADAL" clId="{A9E8146E-C010-4178-8D8E-91FB15C28D6F}" dt="2024-10-14T00:21:14.104" v="125"/>
          <ac:picMkLst>
            <pc:docMk/>
            <pc:sldMk cId="0" sldId="264"/>
            <ac:picMk id="380" creationId="{4360AA96-0900-35F3-3B8B-1AF7E06D77AC}"/>
          </ac:picMkLst>
        </pc:picChg>
        <pc:picChg chg="add mod">
          <ac:chgData name="Kothala, Shanmukh Praveen" userId="fa466d12-66cf-4725-bf8f-a020ab9f3735" providerId="ADAL" clId="{A9E8146E-C010-4178-8D8E-91FB15C28D6F}" dt="2024-10-14T00:21:14.104" v="125"/>
          <ac:picMkLst>
            <pc:docMk/>
            <pc:sldMk cId="0" sldId="264"/>
            <ac:picMk id="381" creationId="{A9E84306-688C-3E81-5FA5-5F1D047D0CDA}"/>
          </ac:picMkLst>
        </pc:picChg>
      </pc:sldChg>
      <pc:sldChg chg="addSp delSp modSp mod modTransition modAnim">
        <pc:chgData name="Kothala, Shanmukh Praveen" userId="fa466d12-66cf-4725-bf8f-a020ab9f3735" providerId="ADAL" clId="{A9E8146E-C010-4178-8D8E-91FB15C28D6F}" dt="2024-10-14T00:45:07.573" v="305"/>
        <pc:sldMkLst>
          <pc:docMk/>
          <pc:sldMk cId="0" sldId="265"/>
        </pc:sldMkLst>
        <pc:picChg chg="add del mod">
          <ac:chgData name="Kothala, Shanmukh Praveen" userId="fa466d12-66cf-4725-bf8f-a020ab9f3735" providerId="ADAL" clId="{A9E8146E-C010-4178-8D8E-91FB15C28D6F}" dt="2024-10-14T00:25:55.636" v="128"/>
          <ac:picMkLst>
            <pc:docMk/>
            <pc:sldMk cId="0" sldId="265"/>
            <ac:picMk id="30" creationId="{19F4E631-A602-FDE6-7F7A-7E15A90A54EA}"/>
          </ac:picMkLst>
        </pc:picChg>
        <pc:picChg chg="add del mod ord">
          <ac:chgData name="Kothala, Shanmukh Praveen" userId="fa466d12-66cf-4725-bf8f-a020ab9f3735" providerId="ADAL" clId="{A9E8146E-C010-4178-8D8E-91FB15C28D6F}" dt="2024-10-14T00:26:02.874" v="129"/>
          <ac:picMkLst>
            <pc:docMk/>
            <pc:sldMk cId="0" sldId="265"/>
            <ac:picMk id="35" creationId="{1904D9BE-DAA4-4DE0-002B-525BF99D32D0}"/>
          </ac:picMkLst>
        </pc:picChg>
        <pc:picChg chg="add del mod">
          <ac:chgData name="Kothala, Shanmukh Praveen" userId="fa466d12-66cf-4725-bf8f-a020ab9f3735" providerId="ADAL" clId="{A9E8146E-C010-4178-8D8E-91FB15C28D6F}" dt="2024-10-14T00:38:33.011" v="279"/>
          <ac:picMkLst>
            <pc:docMk/>
            <pc:sldMk cId="0" sldId="265"/>
            <ac:picMk id="36" creationId="{64A2E56D-9AC0-A9CB-FDD2-A38A92EABE83}"/>
          </ac:picMkLst>
        </pc:picChg>
        <pc:picChg chg="add del mod ord">
          <ac:chgData name="Kothala, Shanmukh Praveen" userId="fa466d12-66cf-4725-bf8f-a020ab9f3735" providerId="ADAL" clId="{A9E8146E-C010-4178-8D8E-91FB15C28D6F}" dt="2024-10-14T00:38:37.674" v="280"/>
          <ac:picMkLst>
            <pc:docMk/>
            <pc:sldMk cId="0" sldId="265"/>
            <ac:picMk id="40" creationId="{E922EE08-8CA8-C0AA-C608-D1E57470FC62}"/>
          </ac:picMkLst>
        </pc:picChg>
        <pc:picChg chg="add del mod">
          <ac:chgData name="Kothala, Shanmukh Praveen" userId="fa466d12-66cf-4725-bf8f-a020ab9f3735" providerId="ADAL" clId="{A9E8146E-C010-4178-8D8E-91FB15C28D6F}" dt="2024-10-14T00:38:41.868" v="282"/>
          <ac:picMkLst>
            <pc:docMk/>
            <pc:sldMk cId="0" sldId="265"/>
            <ac:picMk id="41" creationId="{6C727D76-C29E-CB48-7142-A3381F651C34}"/>
          </ac:picMkLst>
        </pc:picChg>
        <pc:picChg chg="add del mod ord">
          <ac:chgData name="Kothala, Shanmukh Praveen" userId="fa466d12-66cf-4725-bf8f-a020ab9f3735" providerId="ADAL" clId="{A9E8146E-C010-4178-8D8E-91FB15C28D6F}" dt="2024-10-14T00:38:47.941" v="283"/>
          <ac:picMkLst>
            <pc:docMk/>
            <pc:sldMk cId="0" sldId="265"/>
            <ac:picMk id="44" creationId="{4350E017-CA2A-E3E2-7DFD-8557D2435CF0}"/>
          </ac:picMkLst>
        </pc:picChg>
        <pc:picChg chg="add del mod">
          <ac:chgData name="Kothala, Shanmukh Praveen" userId="fa466d12-66cf-4725-bf8f-a020ab9f3735" providerId="ADAL" clId="{A9E8146E-C010-4178-8D8E-91FB15C28D6F}" dt="2024-10-14T00:39:16.440" v="285"/>
          <ac:picMkLst>
            <pc:docMk/>
            <pc:sldMk cId="0" sldId="265"/>
            <ac:picMk id="45" creationId="{0B58E680-7F63-75B6-5A40-0BB9EDD5D272}"/>
          </ac:picMkLst>
        </pc:picChg>
        <pc:picChg chg="add del mod ord">
          <ac:chgData name="Kothala, Shanmukh Praveen" userId="fa466d12-66cf-4725-bf8f-a020ab9f3735" providerId="ADAL" clId="{A9E8146E-C010-4178-8D8E-91FB15C28D6F}" dt="2024-10-14T00:39:24.080" v="286"/>
          <ac:picMkLst>
            <pc:docMk/>
            <pc:sldMk cId="0" sldId="265"/>
            <ac:picMk id="48" creationId="{93C8E9A0-8A30-0A33-53A9-8590777E292E}"/>
          </ac:picMkLst>
        </pc:picChg>
        <pc:picChg chg="add del mod">
          <ac:chgData name="Kothala, Shanmukh Praveen" userId="fa466d12-66cf-4725-bf8f-a020ab9f3735" providerId="ADAL" clId="{A9E8146E-C010-4178-8D8E-91FB15C28D6F}" dt="2024-10-14T00:43:57.874" v="301"/>
          <ac:picMkLst>
            <pc:docMk/>
            <pc:sldMk cId="0" sldId="265"/>
            <ac:picMk id="49" creationId="{561292A6-B386-8936-D26B-0F758D8BE334}"/>
          </ac:picMkLst>
        </pc:picChg>
        <pc:picChg chg="add del mod ord">
          <ac:chgData name="Kothala, Shanmukh Praveen" userId="fa466d12-66cf-4725-bf8f-a020ab9f3735" providerId="ADAL" clId="{A9E8146E-C010-4178-8D8E-91FB15C28D6F}" dt="2024-10-14T00:44:04.481" v="302"/>
          <ac:picMkLst>
            <pc:docMk/>
            <pc:sldMk cId="0" sldId="265"/>
            <ac:picMk id="58" creationId="{6F432B78-0DED-F155-F659-16CF4DDA9A50}"/>
          </ac:picMkLst>
        </pc:picChg>
        <pc:picChg chg="add del mod">
          <ac:chgData name="Kothala, Shanmukh Praveen" userId="fa466d12-66cf-4725-bf8f-a020ab9f3735" providerId="ADAL" clId="{A9E8146E-C010-4178-8D8E-91FB15C28D6F}" dt="2024-10-14T00:45:00.823" v="304"/>
          <ac:picMkLst>
            <pc:docMk/>
            <pc:sldMk cId="0" sldId="265"/>
            <ac:picMk id="59" creationId="{A68F1D8D-A423-D130-9578-F3D521825CA4}"/>
          </ac:picMkLst>
        </pc:picChg>
        <pc:picChg chg="add del mod ord">
          <ac:chgData name="Kothala, Shanmukh Praveen" userId="fa466d12-66cf-4725-bf8f-a020ab9f3735" providerId="ADAL" clId="{A9E8146E-C010-4178-8D8E-91FB15C28D6F}" dt="2024-10-14T00:45:07.573" v="305"/>
          <ac:picMkLst>
            <pc:docMk/>
            <pc:sldMk cId="0" sldId="265"/>
            <ac:picMk id="260" creationId="{73EFC015-20D0-8F5D-1E2A-A0D9005BBC14}"/>
          </ac:picMkLst>
        </pc:picChg>
        <pc:picChg chg="add mod">
          <ac:chgData name="Kothala, Shanmukh Praveen" userId="fa466d12-66cf-4725-bf8f-a020ab9f3735" providerId="ADAL" clId="{A9E8146E-C010-4178-8D8E-91FB15C28D6F}" dt="2024-10-14T00:45:07.573" v="305"/>
          <ac:picMkLst>
            <pc:docMk/>
            <pc:sldMk cId="0" sldId="265"/>
            <ac:picMk id="261" creationId="{DB0C8268-6517-F223-C49C-3224C04E6752}"/>
          </ac:picMkLst>
        </pc:picChg>
      </pc:sldChg>
      <pc:sldChg chg="addSp delSp modSp mod modTransition modAnim">
        <pc:chgData name="Kothala, Shanmukh Praveen" userId="fa466d12-66cf-4725-bf8f-a020ab9f3735" providerId="ADAL" clId="{A9E8146E-C010-4178-8D8E-91FB15C28D6F}" dt="2024-10-14T00:51:33.172" v="320"/>
        <pc:sldMkLst>
          <pc:docMk/>
          <pc:sldMk cId="3116610500" sldId="266"/>
        </pc:sldMkLst>
        <pc:picChg chg="add del mod">
          <ac:chgData name="Kothala, Shanmukh Praveen" userId="fa466d12-66cf-4725-bf8f-a020ab9f3735" providerId="ADAL" clId="{A9E8146E-C010-4178-8D8E-91FB15C28D6F}" dt="2024-10-14T00:40:19.554" v="289"/>
          <ac:picMkLst>
            <pc:docMk/>
            <pc:sldMk cId="3116610500" sldId="266"/>
            <ac:picMk id="12" creationId="{C7131AF8-3968-D528-AA22-A62F4DA10164}"/>
          </ac:picMkLst>
        </pc:picChg>
        <pc:picChg chg="add del mod ord">
          <ac:chgData name="Kothala, Shanmukh Praveen" userId="fa466d12-66cf-4725-bf8f-a020ab9f3735" providerId="ADAL" clId="{A9E8146E-C010-4178-8D8E-91FB15C28D6F}" dt="2024-10-14T00:40:25.450" v="290"/>
          <ac:picMkLst>
            <pc:docMk/>
            <pc:sldMk cId="3116610500" sldId="266"/>
            <ac:picMk id="17" creationId="{B786F784-EAF2-F56A-9C89-37F3B05B38C1}"/>
          </ac:picMkLst>
        </pc:picChg>
        <pc:picChg chg="add del mod">
          <ac:chgData name="Kothala, Shanmukh Praveen" userId="fa466d12-66cf-4725-bf8f-a020ab9f3735" providerId="ADAL" clId="{A9E8146E-C010-4178-8D8E-91FB15C28D6F}" dt="2024-10-14T00:40:48.806" v="292"/>
          <ac:picMkLst>
            <pc:docMk/>
            <pc:sldMk cId="3116610500" sldId="266"/>
            <ac:picMk id="18" creationId="{80D66022-EF01-BF6E-7941-7F8170CDD835}"/>
          </ac:picMkLst>
        </pc:picChg>
        <pc:picChg chg="add del mod ord">
          <ac:chgData name="Kothala, Shanmukh Praveen" userId="fa466d12-66cf-4725-bf8f-a020ab9f3735" providerId="ADAL" clId="{A9E8146E-C010-4178-8D8E-91FB15C28D6F}" dt="2024-10-14T00:40:56.444" v="293"/>
          <ac:picMkLst>
            <pc:docMk/>
            <pc:sldMk cId="3116610500" sldId="266"/>
            <ac:picMk id="23" creationId="{08882FBC-6920-2369-A7AA-C104144D6494}"/>
          </ac:picMkLst>
        </pc:picChg>
        <pc:picChg chg="add del mod">
          <ac:chgData name="Kothala, Shanmukh Praveen" userId="fa466d12-66cf-4725-bf8f-a020ab9f3735" providerId="ADAL" clId="{A9E8146E-C010-4178-8D8E-91FB15C28D6F}" dt="2024-10-14T00:40:59.207" v="295"/>
          <ac:picMkLst>
            <pc:docMk/>
            <pc:sldMk cId="3116610500" sldId="266"/>
            <ac:picMk id="24" creationId="{B097F850-D643-8896-A876-2DEE1CDC01C0}"/>
          </ac:picMkLst>
        </pc:picChg>
        <pc:picChg chg="add del mod ord">
          <ac:chgData name="Kothala, Shanmukh Praveen" userId="fa466d12-66cf-4725-bf8f-a020ab9f3735" providerId="ADAL" clId="{A9E8146E-C010-4178-8D8E-91FB15C28D6F}" dt="2024-10-14T00:41:06.667" v="296"/>
          <ac:picMkLst>
            <pc:docMk/>
            <pc:sldMk cId="3116610500" sldId="266"/>
            <ac:picMk id="27" creationId="{58372FA9-19A4-B1A4-6866-DBD0961C9FAC}"/>
          </ac:picMkLst>
        </pc:picChg>
        <pc:picChg chg="add del mod">
          <ac:chgData name="Kothala, Shanmukh Praveen" userId="fa466d12-66cf-4725-bf8f-a020ab9f3735" providerId="ADAL" clId="{A9E8146E-C010-4178-8D8E-91FB15C28D6F}" dt="2024-10-14T00:43:07.733" v="298"/>
          <ac:picMkLst>
            <pc:docMk/>
            <pc:sldMk cId="3116610500" sldId="266"/>
            <ac:picMk id="28" creationId="{D942DB0B-560D-CA0A-D92E-1EFD9A0F44AB}"/>
          </ac:picMkLst>
        </pc:picChg>
        <pc:picChg chg="add del mod ord">
          <ac:chgData name="Kothala, Shanmukh Praveen" userId="fa466d12-66cf-4725-bf8f-a020ab9f3735" providerId="ADAL" clId="{A9E8146E-C010-4178-8D8E-91FB15C28D6F}" dt="2024-10-14T00:43:14.034" v="299"/>
          <ac:picMkLst>
            <pc:docMk/>
            <pc:sldMk cId="3116610500" sldId="266"/>
            <ac:picMk id="33" creationId="{38F1314D-A855-ABEA-AE39-E297CB8500FE}"/>
          </ac:picMkLst>
        </pc:picChg>
        <pc:picChg chg="add del mod">
          <ac:chgData name="Kothala, Shanmukh Praveen" userId="fa466d12-66cf-4725-bf8f-a020ab9f3735" providerId="ADAL" clId="{A9E8146E-C010-4178-8D8E-91FB15C28D6F}" dt="2024-10-14T00:46:12.311" v="307"/>
          <ac:picMkLst>
            <pc:docMk/>
            <pc:sldMk cId="3116610500" sldId="266"/>
            <ac:picMk id="34" creationId="{7128B514-278F-D2C0-E91D-E4F690CBD375}"/>
          </ac:picMkLst>
        </pc:picChg>
        <pc:picChg chg="add del mod ord">
          <ac:chgData name="Kothala, Shanmukh Praveen" userId="fa466d12-66cf-4725-bf8f-a020ab9f3735" providerId="ADAL" clId="{A9E8146E-C010-4178-8D8E-91FB15C28D6F}" dt="2024-10-14T00:46:18.706" v="308"/>
          <ac:picMkLst>
            <pc:docMk/>
            <pc:sldMk cId="3116610500" sldId="266"/>
            <ac:picMk id="51" creationId="{8AD6999C-562A-737F-8E3F-0B4761B9B865}"/>
          </ac:picMkLst>
        </pc:picChg>
        <pc:picChg chg="add del mod">
          <ac:chgData name="Kothala, Shanmukh Praveen" userId="fa466d12-66cf-4725-bf8f-a020ab9f3735" providerId="ADAL" clId="{A9E8146E-C010-4178-8D8E-91FB15C28D6F}" dt="2024-10-14T00:48:38.091" v="310"/>
          <ac:picMkLst>
            <pc:docMk/>
            <pc:sldMk cId="3116610500" sldId="266"/>
            <ac:picMk id="52" creationId="{FFBAAA4F-86F5-D981-A47B-B91733936119}"/>
          </ac:picMkLst>
        </pc:picChg>
        <pc:picChg chg="add del mod ord">
          <ac:chgData name="Kothala, Shanmukh Praveen" userId="fa466d12-66cf-4725-bf8f-a020ab9f3735" providerId="ADAL" clId="{A9E8146E-C010-4178-8D8E-91FB15C28D6F}" dt="2024-10-14T00:48:45.164" v="311"/>
          <ac:picMkLst>
            <pc:docMk/>
            <pc:sldMk cId="3116610500" sldId="266"/>
            <ac:picMk id="59" creationId="{1BB89A18-20AC-BADC-C2D0-8A086022ECC0}"/>
          </ac:picMkLst>
        </pc:picChg>
        <pc:picChg chg="add del mod">
          <ac:chgData name="Kothala, Shanmukh Praveen" userId="fa466d12-66cf-4725-bf8f-a020ab9f3735" providerId="ADAL" clId="{A9E8146E-C010-4178-8D8E-91FB15C28D6F}" dt="2024-10-14T00:50:25.259" v="313"/>
          <ac:picMkLst>
            <pc:docMk/>
            <pc:sldMk cId="3116610500" sldId="266"/>
            <ac:picMk id="60" creationId="{F0EC3BB5-F8DE-FE8E-F994-4BCEECE7D7F3}"/>
          </ac:picMkLst>
        </pc:picChg>
        <pc:picChg chg="add del mod ord">
          <ac:chgData name="Kothala, Shanmukh Praveen" userId="fa466d12-66cf-4725-bf8f-a020ab9f3735" providerId="ADAL" clId="{A9E8146E-C010-4178-8D8E-91FB15C28D6F}" dt="2024-10-14T00:50:31.485" v="314"/>
          <ac:picMkLst>
            <pc:docMk/>
            <pc:sldMk cId="3116610500" sldId="266"/>
            <ac:picMk id="1025" creationId="{B9DE8CED-9EC5-E7FC-4B12-54EE8FA5C078}"/>
          </ac:picMkLst>
        </pc:picChg>
        <pc:picChg chg="add del mod">
          <ac:chgData name="Kothala, Shanmukh Praveen" userId="fa466d12-66cf-4725-bf8f-a020ab9f3735" providerId="ADAL" clId="{A9E8146E-C010-4178-8D8E-91FB15C28D6F}" dt="2024-10-14T00:50:42.072" v="316"/>
          <ac:picMkLst>
            <pc:docMk/>
            <pc:sldMk cId="3116610500" sldId="266"/>
            <ac:picMk id="1027" creationId="{3687EF32-9B65-1045-D4A5-FD90119F81AD}"/>
          </ac:picMkLst>
        </pc:picChg>
        <pc:picChg chg="add del mod ord">
          <ac:chgData name="Kothala, Shanmukh Praveen" userId="fa466d12-66cf-4725-bf8f-a020ab9f3735" providerId="ADAL" clId="{A9E8146E-C010-4178-8D8E-91FB15C28D6F}" dt="2024-10-14T00:50:49.069" v="317"/>
          <ac:picMkLst>
            <pc:docMk/>
            <pc:sldMk cId="3116610500" sldId="266"/>
            <ac:picMk id="1032" creationId="{3C578C85-9551-F9DF-8B01-6E8694EB5B76}"/>
          </ac:picMkLst>
        </pc:picChg>
        <pc:picChg chg="add del mod">
          <ac:chgData name="Kothala, Shanmukh Praveen" userId="fa466d12-66cf-4725-bf8f-a020ab9f3735" providerId="ADAL" clId="{A9E8146E-C010-4178-8D8E-91FB15C28D6F}" dt="2024-10-14T00:51:25.567" v="319"/>
          <ac:picMkLst>
            <pc:docMk/>
            <pc:sldMk cId="3116610500" sldId="266"/>
            <ac:picMk id="1033" creationId="{CFF89E99-BF4D-F4E9-C818-816C45FBD47A}"/>
          </ac:picMkLst>
        </pc:picChg>
        <pc:picChg chg="add del mod ord">
          <ac:chgData name="Kothala, Shanmukh Praveen" userId="fa466d12-66cf-4725-bf8f-a020ab9f3735" providerId="ADAL" clId="{A9E8146E-C010-4178-8D8E-91FB15C28D6F}" dt="2024-10-14T00:51:33.172" v="320"/>
          <ac:picMkLst>
            <pc:docMk/>
            <pc:sldMk cId="3116610500" sldId="266"/>
            <ac:picMk id="1040" creationId="{3F289529-1D7A-CB32-C635-90E9B98A5D94}"/>
          </ac:picMkLst>
        </pc:picChg>
        <pc:picChg chg="add mod">
          <ac:chgData name="Kothala, Shanmukh Praveen" userId="fa466d12-66cf-4725-bf8f-a020ab9f3735" providerId="ADAL" clId="{A9E8146E-C010-4178-8D8E-91FB15C28D6F}" dt="2024-10-14T00:51:33.172" v="320"/>
          <ac:picMkLst>
            <pc:docMk/>
            <pc:sldMk cId="3116610500" sldId="266"/>
            <ac:picMk id="1041" creationId="{CB2EAFE0-A0E0-63A2-04F6-744CA5EF8D03}"/>
          </ac:picMkLst>
        </pc:picChg>
      </pc:sldChg>
    </pc:docChg>
  </pc:docChgLst>
  <pc:docChgLst>
    <pc:chgData name="Katragadda, Sai Jitendra Chowdary" userId="S::skatr4@unh.newhaven.edu::2edeea85-bbb5-4961-8cfe-5c076c3176e1" providerId="AD" clId="Web-{52C00BBC-FC19-56BF-2E7C-AF467C86F7F5}"/>
    <pc:docChg chg="modSld">
      <pc:chgData name="Katragadda, Sai Jitendra Chowdary" userId="S::skatr4@unh.newhaven.edu::2edeea85-bbb5-4961-8cfe-5c076c3176e1" providerId="AD" clId="Web-{52C00BBC-FC19-56BF-2E7C-AF467C86F7F5}" dt="2024-10-13T15:03:12.875" v="1" actId="20577"/>
      <pc:docMkLst>
        <pc:docMk/>
      </pc:docMkLst>
      <pc:sldChg chg="modSp">
        <pc:chgData name="Katragadda, Sai Jitendra Chowdary" userId="S::skatr4@unh.newhaven.edu::2edeea85-bbb5-4961-8cfe-5c076c3176e1" providerId="AD" clId="Web-{52C00BBC-FC19-56BF-2E7C-AF467C86F7F5}" dt="2024-10-13T15:03:12.875" v="1" actId="20577"/>
        <pc:sldMkLst>
          <pc:docMk/>
          <pc:sldMk cId="0" sldId="260"/>
        </pc:sldMkLst>
        <pc:spChg chg="mod">
          <ac:chgData name="Katragadda, Sai Jitendra Chowdary" userId="S::skatr4@unh.newhaven.edu::2edeea85-bbb5-4961-8cfe-5c076c3176e1" providerId="AD" clId="Web-{52C00BBC-FC19-56BF-2E7C-AF467C86F7F5}" dt="2024-10-13T15:03:12.875" v="1" actId="20577"/>
          <ac:spMkLst>
            <pc:docMk/>
            <pc:sldMk cId="0" sldId="260"/>
            <ac:spMk id="185" creationId="{00000000-0000-0000-0000-000000000000}"/>
          </ac:spMkLst>
        </pc:spChg>
      </pc:sldChg>
    </pc:docChg>
  </pc:docChgLst>
  <pc:docChgLst>
    <pc:chgData name="Kothala, Shanmukh Praveen" userId="S::skoth22@unh.newhaven.edu::fa466d12-66cf-4725-bf8f-a020ab9f3735" providerId="AD" clId="Web-{7C3F508A-F71C-3E10-90CA-9DEEA2387581}"/>
    <pc:docChg chg="addSld">
      <pc:chgData name="Kothala, Shanmukh Praveen" userId="S::skoth22@unh.newhaven.edu::fa466d12-66cf-4725-bf8f-a020ab9f3735" providerId="AD" clId="Web-{7C3F508A-F71C-3E10-90CA-9DEEA2387581}" dt="2024-10-13T15:32:30.057" v="0"/>
      <pc:docMkLst>
        <pc:docMk/>
      </pc:docMkLst>
      <pc:sldChg chg="new">
        <pc:chgData name="Kothala, Shanmukh Praveen" userId="S::skoth22@unh.newhaven.edu::fa466d12-66cf-4725-bf8f-a020ab9f3735" providerId="AD" clId="Web-{7C3F508A-F71C-3E10-90CA-9DEEA2387581}" dt="2024-10-13T15:32:30.057" v="0"/>
        <pc:sldMkLst>
          <pc:docMk/>
          <pc:sldMk cId="1017265674" sldId="267"/>
        </pc:sldMkLst>
      </pc:sldChg>
    </pc:docChg>
  </pc:docChgLst>
  <pc:docChgLst>
    <pc:chgData name="Katragadda, Sai Jitendra Chowdary" userId="2edeea85-bbb5-4961-8cfe-5c076c3176e1" providerId="ADAL" clId="{B8B25F02-A44C-46A9-B7B0-A17DF1BC4423}"/>
    <pc:docChg chg="modSld sldOrd">
      <pc:chgData name="Katragadda, Sai Jitendra Chowdary" userId="2edeea85-bbb5-4961-8cfe-5c076c3176e1" providerId="ADAL" clId="{B8B25F02-A44C-46A9-B7B0-A17DF1BC4423}" dt="2024-10-13T15:31:11.101" v="6"/>
      <pc:docMkLst>
        <pc:docMk/>
      </pc:docMkLst>
      <pc:sldChg chg="addSp modSp ord">
        <pc:chgData name="Katragadda, Sai Jitendra Chowdary" userId="2edeea85-bbb5-4961-8cfe-5c076c3176e1" providerId="ADAL" clId="{B8B25F02-A44C-46A9-B7B0-A17DF1BC4423}" dt="2024-10-13T15:29:07.846" v="2"/>
        <pc:sldMkLst>
          <pc:docMk/>
          <pc:sldMk cId="0" sldId="261"/>
        </pc:sldMkLst>
        <pc:picChg chg="add mod">
          <ac:chgData name="Katragadda, Sai Jitendra Chowdary" userId="2edeea85-bbb5-4961-8cfe-5c076c3176e1" providerId="ADAL" clId="{B8B25F02-A44C-46A9-B7B0-A17DF1BC4423}" dt="2024-10-13T15:29:07.846" v="2"/>
          <ac:picMkLst>
            <pc:docMk/>
            <pc:sldMk cId="0" sldId="261"/>
            <ac:picMk id="10" creationId="{14AB08EA-DA3E-DFFC-F913-7C6A87CC3B2D}"/>
          </ac:picMkLst>
        </pc:picChg>
      </pc:sldChg>
      <pc:sldChg chg="addSp delSp modSp mod modTransition modAnim">
        <pc:chgData name="Katragadda, Sai Jitendra Chowdary" userId="2edeea85-bbb5-4961-8cfe-5c076c3176e1" providerId="ADAL" clId="{B8B25F02-A44C-46A9-B7B0-A17DF1BC4423}" dt="2024-10-13T15:31:11.101" v="6"/>
        <pc:sldMkLst>
          <pc:docMk/>
          <pc:sldMk cId="0" sldId="262"/>
        </pc:sldMkLst>
        <pc:picChg chg="add del mod">
          <ac:chgData name="Katragadda, Sai Jitendra Chowdary" userId="2edeea85-bbb5-4961-8cfe-5c076c3176e1" providerId="ADAL" clId="{B8B25F02-A44C-46A9-B7B0-A17DF1BC4423}" dt="2024-10-13T15:30:49.052" v="5"/>
          <ac:picMkLst>
            <pc:docMk/>
            <pc:sldMk cId="0" sldId="262"/>
            <ac:picMk id="6" creationId="{35B61ADD-D6C5-FA8C-9E6A-E316275448E9}"/>
          </ac:picMkLst>
        </pc:picChg>
        <pc:picChg chg="add del mod ord">
          <ac:chgData name="Katragadda, Sai Jitendra Chowdary" userId="2edeea85-bbb5-4961-8cfe-5c076c3176e1" providerId="ADAL" clId="{B8B25F02-A44C-46A9-B7B0-A17DF1BC4423}" dt="2024-10-13T15:31:11.101" v="6"/>
          <ac:picMkLst>
            <pc:docMk/>
            <pc:sldMk cId="0" sldId="262"/>
            <ac:picMk id="13" creationId="{A860042C-4DBE-266E-00EA-1D9482FF8E6C}"/>
          </ac:picMkLst>
        </pc:picChg>
        <pc:picChg chg="add mod">
          <ac:chgData name="Katragadda, Sai Jitendra Chowdary" userId="2edeea85-bbb5-4961-8cfe-5c076c3176e1" providerId="ADAL" clId="{B8B25F02-A44C-46A9-B7B0-A17DF1BC4423}" dt="2024-10-13T15:31:11.101" v="6"/>
          <ac:picMkLst>
            <pc:docMk/>
            <pc:sldMk cId="0" sldId="262"/>
            <ac:picMk id="14" creationId="{19764365-6718-CD6D-F7C0-BFD81DEB0BFC}"/>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09D96A-85CB-48BF-9071-64811699AF98}"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95BBE132-6A05-42D8-B7BC-C5E78407111C}">
      <dgm:prSet phldrT="[Text]" phldr="0"/>
      <dgm:spPr/>
      <dgm:t>
        <a:bodyPr/>
        <a:lstStyle/>
        <a:p>
          <a:r>
            <a:rPr lang="en-US" b="1" dirty="0">
              <a:solidFill>
                <a:srgbClr val="000000"/>
              </a:solidFill>
              <a:latin typeface="Proxima Nova"/>
            </a:rPr>
            <a:t>What is Reddit?</a:t>
          </a:r>
          <a:endParaRPr lang="en-US" b="1" dirty="0">
            <a:latin typeface="Proxima Nova"/>
          </a:endParaRPr>
        </a:p>
      </dgm:t>
    </dgm:pt>
    <dgm:pt modelId="{CB62CDCB-DF72-4709-BBAE-DCBB342D9412}" type="parTrans" cxnId="{1CF9A1C9-96D3-48A7-9F7D-BDB166A482E7}">
      <dgm:prSet/>
      <dgm:spPr/>
      <dgm:t>
        <a:bodyPr/>
        <a:lstStyle/>
        <a:p>
          <a:endParaRPr lang="en-US"/>
        </a:p>
      </dgm:t>
    </dgm:pt>
    <dgm:pt modelId="{2AF09C7A-C005-4EF0-B7CA-CBDF514D62D9}" type="sibTrans" cxnId="{1CF9A1C9-96D3-48A7-9F7D-BDB166A482E7}">
      <dgm:prSet/>
      <dgm:spPr/>
      <dgm:t>
        <a:bodyPr/>
        <a:lstStyle/>
        <a:p>
          <a:endParaRPr lang="en-US"/>
        </a:p>
      </dgm:t>
    </dgm:pt>
    <dgm:pt modelId="{14129DF3-2967-48E0-9C03-F1B7E26244FE}">
      <dgm:prSet phldr="0"/>
      <dgm:spPr/>
      <dgm:t>
        <a:bodyPr/>
        <a:lstStyle/>
        <a:p>
          <a:pPr rtl="0"/>
          <a:r>
            <a:rPr lang="en-US" dirty="0">
              <a:latin typeface="Arial"/>
              <a:cs typeface="Arial"/>
            </a:rPr>
            <a:t>1</a:t>
          </a:r>
        </a:p>
      </dgm:t>
    </dgm:pt>
    <dgm:pt modelId="{EE2CEC81-E990-4A3D-88CE-47EB35C65215}" type="parTrans" cxnId="{9BB0E5DE-CF2E-4659-A360-F17F9E2D420A}">
      <dgm:prSet/>
      <dgm:spPr/>
    </dgm:pt>
    <dgm:pt modelId="{50B3971D-D098-4340-9C30-DF0539EB2BD2}" type="sibTrans" cxnId="{9BB0E5DE-CF2E-4659-A360-F17F9E2D420A}">
      <dgm:prSet/>
      <dgm:spPr/>
    </dgm:pt>
    <dgm:pt modelId="{BBE6FEF5-C77C-4921-B39D-82AED8148794}">
      <dgm:prSet phldr="0"/>
      <dgm:spPr/>
      <dgm:t>
        <a:bodyPr/>
        <a:lstStyle/>
        <a:p>
          <a:pPr algn="l"/>
          <a:r>
            <a:rPr lang="en-US" b="1" dirty="0">
              <a:solidFill>
                <a:schemeClr val="tx2">
                  <a:lumMod val="10000"/>
                </a:schemeClr>
              </a:solidFill>
              <a:latin typeface="Proxima Nova"/>
              <a:cs typeface="Calibri"/>
            </a:rPr>
            <a:t>Solution</a:t>
          </a:r>
        </a:p>
      </dgm:t>
    </dgm:pt>
    <dgm:pt modelId="{B695E861-13D3-4D3B-954E-EF71C6EB3DF4}" type="parTrans" cxnId="{0E7B9291-C132-4D7D-AC61-05A35AC7FD63}">
      <dgm:prSet/>
      <dgm:spPr/>
    </dgm:pt>
    <dgm:pt modelId="{FD2EF2F1-635F-4B4F-93CF-6673C2E7AC40}" type="sibTrans" cxnId="{0E7B9291-C132-4D7D-AC61-05A35AC7FD63}">
      <dgm:prSet/>
      <dgm:spPr/>
    </dgm:pt>
    <dgm:pt modelId="{0E0429C6-4872-49AC-A0BD-07105629897C}">
      <dgm:prSet phldr="0"/>
      <dgm:spPr/>
      <dgm:t>
        <a:bodyPr/>
        <a:lstStyle/>
        <a:p>
          <a:pPr rtl="0"/>
          <a:r>
            <a:rPr lang="en-US" b="0" dirty="0">
              <a:latin typeface="Calibri"/>
              <a:cs typeface="Calibri"/>
            </a:rPr>
            <a:t>2</a:t>
          </a:r>
        </a:p>
      </dgm:t>
    </dgm:pt>
    <dgm:pt modelId="{7FF6E82F-6D32-4F40-86CD-3DDD443624A8}" type="parTrans" cxnId="{7A4DD32B-6E42-483C-AF5D-F5B19876CC8E}">
      <dgm:prSet/>
      <dgm:spPr/>
    </dgm:pt>
    <dgm:pt modelId="{2DDF8BB3-4671-4B8F-B4CE-657A18612C9E}" type="sibTrans" cxnId="{7A4DD32B-6E42-483C-AF5D-F5B19876CC8E}">
      <dgm:prSet/>
      <dgm:spPr/>
    </dgm:pt>
    <dgm:pt modelId="{A6A63560-00DE-4DB0-B768-80B6290A9047}">
      <dgm:prSet phldr="0"/>
      <dgm:spPr/>
      <dgm:t>
        <a:bodyPr/>
        <a:lstStyle/>
        <a:p>
          <a:pPr algn="l" rtl="0"/>
          <a:r>
            <a:rPr lang="en-US" b="1" dirty="0">
              <a:solidFill>
                <a:schemeClr val="tx2">
                  <a:lumMod val="10000"/>
                </a:schemeClr>
              </a:solidFill>
              <a:latin typeface="Proxima Nova"/>
              <a:cs typeface="Calibri"/>
            </a:rPr>
            <a:t>Problem Statement</a:t>
          </a:r>
          <a:endParaRPr lang="en-US" b="1" dirty="0">
            <a:solidFill>
              <a:schemeClr val="tx2">
                <a:lumMod val="10000"/>
              </a:schemeClr>
            </a:solidFill>
            <a:latin typeface="Proxima Nova"/>
            <a:cs typeface="Arial"/>
          </a:endParaRPr>
        </a:p>
      </dgm:t>
    </dgm:pt>
    <dgm:pt modelId="{47110AA0-AEEC-489B-9005-55E3E3D35BBD}" type="parTrans" cxnId="{3A53FF28-72E6-40F9-B419-8284586C99CA}">
      <dgm:prSet/>
      <dgm:spPr/>
    </dgm:pt>
    <dgm:pt modelId="{2D532F0D-9613-4D6B-A3A3-109A197BB46F}" type="sibTrans" cxnId="{3A53FF28-72E6-40F9-B419-8284586C99CA}">
      <dgm:prSet/>
      <dgm:spPr/>
    </dgm:pt>
    <dgm:pt modelId="{B53E6092-2000-451C-B6F8-59BC076B80D1}">
      <dgm:prSet phldr="0"/>
      <dgm:spPr/>
      <dgm:t>
        <a:bodyPr/>
        <a:lstStyle/>
        <a:p>
          <a:pPr rtl="0"/>
          <a:r>
            <a:rPr lang="en-US" dirty="0">
              <a:latin typeface="Calibri"/>
              <a:cs typeface="Calibri"/>
            </a:rPr>
            <a:t>3</a:t>
          </a:r>
        </a:p>
      </dgm:t>
    </dgm:pt>
    <dgm:pt modelId="{B82F374A-C4F3-4CB3-AE14-D947D9DCBA31}" type="parTrans" cxnId="{71287D79-5C53-4048-AF3F-7F4BF77CB398}">
      <dgm:prSet/>
      <dgm:spPr/>
    </dgm:pt>
    <dgm:pt modelId="{6E300108-1316-4464-9D1A-E42FAF66C8FC}" type="sibTrans" cxnId="{71287D79-5C53-4048-AF3F-7F4BF77CB398}">
      <dgm:prSet/>
      <dgm:spPr/>
    </dgm:pt>
    <dgm:pt modelId="{46AD0391-7A85-4BD9-807F-724874DD8872}">
      <dgm:prSet phldr="0"/>
      <dgm:spPr/>
      <dgm:t>
        <a:bodyPr/>
        <a:lstStyle/>
        <a:p>
          <a:pPr algn="l" rtl="0"/>
          <a:r>
            <a:rPr lang="en-US" b="1" dirty="0">
              <a:solidFill>
                <a:srgbClr val="000000"/>
              </a:solidFill>
              <a:latin typeface="Proxima Nova"/>
              <a:cs typeface="Calibri"/>
            </a:rPr>
            <a:t>Tools to be used</a:t>
          </a:r>
        </a:p>
      </dgm:t>
    </dgm:pt>
    <dgm:pt modelId="{0E9A22F3-8CFF-4440-8B4F-5576E93CF35B}" type="parTrans" cxnId="{3759BCBF-95DD-4BEA-B92C-5176D658938D}">
      <dgm:prSet/>
      <dgm:spPr/>
    </dgm:pt>
    <dgm:pt modelId="{FCD4BC76-C74E-4C82-9FBA-991AB6128868}" type="sibTrans" cxnId="{3759BCBF-95DD-4BEA-B92C-5176D658938D}">
      <dgm:prSet/>
      <dgm:spPr/>
    </dgm:pt>
    <dgm:pt modelId="{14E1D0DF-77BB-4DF6-9271-50732E2C43A1}">
      <dgm:prSet phldr="0"/>
      <dgm:spPr/>
      <dgm:t>
        <a:bodyPr/>
        <a:lstStyle/>
        <a:p>
          <a:pPr algn="l" rtl="0"/>
          <a:r>
            <a:rPr lang="en-US" dirty="0">
              <a:latin typeface="Calibri"/>
              <a:cs typeface="Calibri"/>
            </a:rPr>
            <a:t>     4</a:t>
          </a:r>
        </a:p>
      </dgm:t>
    </dgm:pt>
    <dgm:pt modelId="{C83AABCD-ED68-4E11-9290-23436C6B963F}" type="parTrans" cxnId="{892D9FB5-F15E-4532-9F83-D0707AC598F6}">
      <dgm:prSet/>
      <dgm:spPr/>
    </dgm:pt>
    <dgm:pt modelId="{9878D7B8-8466-43D3-B0EB-12F2696CC97F}" type="sibTrans" cxnId="{892D9FB5-F15E-4532-9F83-D0707AC598F6}">
      <dgm:prSet/>
      <dgm:spPr/>
    </dgm:pt>
    <dgm:pt modelId="{52437BE2-2C61-4787-8EA8-F4CF71AC5DED}">
      <dgm:prSet phldr="0"/>
      <dgm:spPr/>
      <dgm:t>
        <a:bodyPr/>
        <a:lstStyle/>
        <a:p>
          <a:pPr algn="l" rtl="0"/>
          <a:r>
            <a:rPr lang="en-US" b="1" dirty="0">
              <a:solidFill>
                <a:srgbClr val="000000"/>
              </a:solidFill>
              <a:latin typeface="Proxima Nova"/>
              <a:cs typeface="Calibri"/>
            </a:rPr>
            <a:t>Crisp-dm Methodology</a:t>
          </a:r>
          <a:endParaRPr lang="en-US" b="1" dirty="0">
            <a:latin typeface="Proxima Nova"/>
            <a:cs typeface="Arial"/>
          </a:endParaRPr>
        </a:p>
      </dgm:t>
    </dgm:pt>
    <dgm:pt modelId="{C245F714-DB45-4AA3-AD80-C495298C0A4B}" type="parTrans" cxnId="{33569E7C-E8D5-4B0A-82AD-324AAF161C55}">
      <dgm:prSet/>
      <dgm:spPr/>
    </dgm:pt>
    <dgm:pt modelId="{64D8C59E-CF22-4785-88E3-AFB2B5A9E6D9}" type="sibTrans" cxnId="{33569E7C-E8D5-4B0A-82AD-324AAF161C55}">
      <dgm:prSet/>
      <dgm:spPr/>
    </dgm:pt>
    <dgm:pt modelId="{93BCC00A-1076-41E9-AA86-B7E8259A3DE2}">
      <dgm:prSet phldr="0"/>
      <dgm:spPr/>
      <dgm:t>
        <a:bodyPr/>
        <a:lstStyle/>
        <a:p>
          <a:pPr algn="l"/>
          <a:r>
            <a:rPr lang="en-US" b="1" dirty="0">
              <a:solidFill>
                <a:srgbClr val="000000"/>
              </a:solidFill>
              <a:latin typeface="Proxima Nova"/>
              <a:cs typeface="Calibri"/>
            </a:rPr>
            <a:t>References</a:t>
          </a:r>
          <a:endParaRPr lang="en-US" b="1" dirty="0">
            <a:latin typeface="Proxima Nova"/>
            <a:cs typeface="Calibri"/>
          </a:endParaRPr>
        </a:p>
      </dgm:t>
    </dgm:pt>
    <dgm:pt modelId="{D7AAF926-7CE2-4911-85D3-0CD9BD0FB042}" type="parTrans" cxnId="{22F972F3-2626-412F-9E41-AF31E3F09994}">
      <dgm:prSet/>
      <dgm:spPr/>
    </dgm:pt>
    <dgm:pt modelId="{1DC26037-501E-4790-BD13-AA2F5E9B9809}" type="sibTrans" cxnId="{22F972F3-2626-412F-9E41-AF31E3F09994}">
      <dgm:prSet/>
      <dgm:spPr/>
    </dgm:pt>
    <dgm:pt modelId="{F95EB6DB-A24A-4031-8CDB-BCE6C423F1CC}">
      <dgm:prSet phldr="0"/>
      <dgm:spPr/>
      <dgm:t>
        <a:bodyPr/>
        <a:lstStyle/>
        <a:p>
          <a:pPr algn="l" rtl="0"/>
          <a:r>
            <a:rPr lang="en-US" b="0" dirty="0">
              <a:latin typeface="Calibri"/>
              <a:cs typeface="Calibri"/>
            </a:rPr>
            <a:t>     5</a:t>
          </a:r>
        </a:p>
      </dgm:t>
    </dgm:pt>
    <dgm:pt modelId="{51D218A8-EED6-434F-AA00-36E03D8FB22B}" type="parTrans" cxnId="{94B813F1-15C0-4742-8A93-A5E0A84CEF89}">
      <dgm:prSet/>
      <dgm:spPr/>
    </dgm:pt>
    <dgm:pt modelId="{1EBF9F0F-D04C-408C-9108-9C706DA308AC}" type="sibTrans" cxnId="{94B813F1-15C0-4742-8A93-A5E0A84CEF89}">
      <dgm:prSet/>
      <dgm:spPr/>
    </dgm:pt>
    <dgm:pt modelId="{BD70DB76-5306-4FEB-8B38-CCA7A97B07FE}">
      <dgm:prSet phldr="0"/>
      <dgm:spPr/>
      <dgm:t>
        <a:bodyPr/>
        <a:lstStyle/>
        <a:p>
          <a:pPr algn="l" rtl="0"/>
          <a:r>
            <a:rPr lang="en-US" b="0" dirty="0">
              <a:latin typeface="Calibri"/>
              <a:cs typeface="Calibri"/>
            </a:rPr>
            <a:t>     6</a:t>
          </a:r>
        </a:p>
      </dgm:t>
    </dgm:pt>
    <dgm:pt modelId="{00DAB7A0-B530-4632-9822-AAE321473649}" type="parTrans" cxnId="{2D8FDC14-6DB0-4DC1-BC1D-FB1812AD0653}">
      <dgm:prSet/>
      <dgm:spPr/>
    </dgm:pt>
    <dgm:pt modelId="{74F70681-06D8-4CA0-A1EA-EB6AC5E93CE4}" type="sibTrans" cxnId="{2D8FDC14-6DB0-4DC1-BC1D-FB1812AD0653}">
      <dgm:prSet/>
      <dgm:spPr/>
    </dgm:pt>
    <dgm:pt modelId="{93B0EF68-9771-40BC-97DA-60861D7E05FC}" type="pres">
      <dgm:prSet presAssocID="{A609D96A-85CB-48BF-9071-64811699AF98}" presName="linearFlow" presStyleCnt="0">
        <dgm:presLayoutVars>
          <dgm:dir/>
          <dgm:animLvl val="lvl"/>
          <dgm:resizeHandles val="exact"/>
        </dgm:presLayoutVars>
      </dgm:prSet>
      <dgm:spPr/>
    </dgm:pt>
    <dgm:pt modelId="{A8C303A0-FBB2-4D4C-A27B-D2E2016A1466}" type="pres">
      <dgm:prSet presAssocID="{14129DF3-2967-48E0-9C03-F1B7E26244FE}" presName="composite" presStyleCnt="0"/>
      <dgm:spPr/>
    </dgm:pt>
    <dgm:pt modelId="{90EB0BC7-066D-41BD-86C0-ACD1DE70F25D}" type="pres">
      <dgm:prSet presAssocID="{14129DF3-2967-48E0-9C03-F1B7E26244FE}" presName="parentText" presStyleLbl="alignNode1" presStyleIdx="0" presStyleCnt="6">
        <dgm:presLayoutVars>
          <dgm:chMax val="1"/>
          <dgm:bulletEnabled val="1"/>
        </dgm:presLayoutVars>
      </dgm:prSet>
      <dgm:spPr/>
    </dgm:pt>
    <dgm:pt modelId="{BF3ACA24-919C-4A4E-B06B-7375C678A89B}" type="pres">
      <dgm:prSet presAssocID="{14129DF3-2967-48E0-9C03-F1B7E26244FE}" presName="descendantText" presStyleLbl="alignAcc1" presStyleIdx="0" presStyleCnt="6">
        <dgm:presLayoutVars>
          <dgm:bulletEnabled val="1"/>
        </dgm:presLayoutVars>
      </dgm:prSet>
      <dgm:spPr/>
    </dgm:pt>
    <dgm:pt modelId="{FEE467F1-9828-47D4-850F-C9464C9EA915}" type="pres">
      <dgm:prSet presAssocID="{50B3971D-D098-4340-9C30-DF0539EB2BD2}" presName="sp" presStyleCnt="0"/>
      <dgm:spPr/>
    </dgm:pt>
    <dgm:pt modelId="{061DFAF3-4C6A-4311-B5F8-3599CB45AD18}" type="pres">
      <dgm:prSet presAssocID="{0E0429C6-4872-49AC-A0BD-07105629897C}" presName="composite" presStyleCnt="0"/>
      <dgm:spPr/>
    </dgm:pt>
    <dgm:pt modelId="{7468323E-1E78-41A9-A742-E7938975CE23}" type="pres">
      <dgm:prSet presAssocID="{0E0429C6-4872-49AC-A0BD-07105629897C}" presName="parentText" presStyleLbl="alignNode1" presStyleIdx="1" presStyleCnt="6">
        <dgm:presLayoutVars>
          <dgm:chMax val="1"/>
          <dgm:bulletEnabled val="1"/>
        </dgm:presLayoutVars>
      </dgm:prSet>
      <dgm:spPr/>
    </dgm:pt>
    <dgm:pt modelId="{48960637-B14F-46C7-A7A2-3C4127D31FB0}" type="pres">
      <dgm:prSet presAssocID="{0E0429C6-4872-49AC-A0BD-07105629897C}" presName="descendantText" presStyleLbl="alignAcc1" presStyleIdx="1" presStyleCnt="6">
        <dgm:presLayoutVars>
          <dgm:bulletEnabled val="1"/>
        </dgm:presLayoutVars>
      </dgm:prSet>
      <dgm:spPr/>
    </dgm:pt>
    <dgm:pt modelId="{FEA8A60B-9B1B-441B-B72E-4E6A04045C26}" type="pres">
      <dgm:prSet presAssocID="{2DDF8BB3-4671-4B8F-B4CE-657A18612C9E}" presName="sp" presStyleCnt="0"/>
      <dgm:spPr/>
    </dgm:pt>
    <dgm:pt modelId="{7C4A4775-7378-4029-9FF7-89E4645C8114}" type="pres">
      <dgm:prSet presAssocID="{B53E6092-2000-451C-B6F8-59BC076B80D1}" presName="composite" presStyleCnt="0"/>
      <dgm:spPr/>
    </dgm:pt>
    <dgm:pt modelId="{2E30CC4B-6909-4995-965A-2B2A8809DCC2}" type="pres">
      <dgm:prSet presAssocID="{B53E6092-2000-451C-B6F8-59BC076B80D1}" presName="parentText" presStyleLbl="alignNode1" presStyleIdx="2" presStyleCnt="6">
        <dgm:presLayoutVars>
          <dgm:chMax val="1"/>
          <dgm:bulletEnabled val="1"/>
        </dgm:presLayoutVars>
      </dgm:prSet>
      <dgm:spPr/>
    </dgm:pt>
    <dgm:pt modelId="{8BDABED1-F840-45CA-B83B-E8325F56C50E}" type="pres">
      <dgm:prSet presAssocID="{B53E6092-2000-451C-B6F8-59BC076B80D1}" presName="descendantText" presStyleLbl="alignAcc1" presStyleIdx="2" presStyleCnt="6">
        <dgm:presLayoutVars>
          <dgm:bulletEnabled val="1"/>
        </dgm:presLayoutVars>
      </dgm:prSet>
      <dgm:spPr/>
    </dgm:pt>
    <dgm:pt modelId="{70D361CF-1AB3-48A5-A80C-BEFA856B9F09}" type="pres">
      <dgm:prSet presAssocID="{6E300108-1316-4464-9D1A-E42FAF66C8FC}" presName="sp" presStyleCnt="0"/>
      <dgm:spPr/>
    </dgm:pt>
    <dgm:pt modelId="{9F1A1785-7269-4113-8F85-2A3935E0F2FC}" type="pres">
      <dgm:prSet presAssocID="{14E1D0DF-77BB-4DF6-9271-50732E2C43A1}" presName="composite" presStyleCnt="0"/>
      <dgm:spPr/>
    </dgm:pt>
    <dgm:pt modelId="{33DB40C4-E2A0-4D29-8529-03662F88E59B}" type="pres">
      <dgm:prSet presAssocID="{14E1D0DF-77BB-4DF6-9271-50732E2C43A1}" presName="parentText" presStyleLbl="alignNode1" presStyleIdx="3" presStyleCnt="6">
        <dgm:presLayoutVars>
          <dgm:chMax val="1"/>
          <dgm:bulletEnabled val="1"/>
        </dgm:presLayoutVars>
      </dgm:prSet>
      <dgm:spPr/>
    </dgm:pt>
    <dgm:pt modelId="{115F7AFE-246D-47D1-AD42-2D880CE6E308}" type="pres">
      <dgm:prSet presAssocID="{14E1D0DF-77BB-4DF6-9271-50732E2C43A1}" presName="descendantText" presStyleLbl="alignAcc1" presStyleIdx="3" presStyleCnt="6">
        <dgm:presLayoutVars>
          <dgm:bulletEnabled val="1"/>
        </dgm:presLayoutVars>
      </dgm:prSet>
      <dgm:spPr/>
    </dgm:pt>
    <dgm:pt modelId="{931A6631-5F24-4D88-A54D-8BA72C3B61C9}" type="pres">
      <dgm:prSet presAssocID="{9878D7B8-8466-43D3-B0EB-12F2696CC97F}" presName="sp" presStyleCnt="0"/>
      <dgm:spPr/>
    </dgm:pt>
    <dgm:pt modelId="{402EEB17-3081-4F95-8581-C32840BD1FA5}" type="pres">
      <dgm:prSet presAssocID="{F95EB6DB-A24A-4031-8CDB-BCE6C423F1CC}" presName="composite" presStyleCnt="0"/>
      <dgm:spPr/>
    </dgm:pt>
    <dgm:pt modelId="{9805525B-4E8E-4280-942B-AD09F66C6612}" type="pres">
      <dgm:prSet presAssocID="{F95EB6DB-A24A-4031-8CDB-BCE6C423F1CC}" presName="parentText" presStyleLbl="alignNode1" presStyleIdx="4" presStyleCnt="6">
        <dgm:presLayoutVars>
          <dgm:chMax val="1"/>
          <dgm:bulletEnabled val="1"/>
        </dgm:presLayoutVars>
      </dgm:prSet>
      <dgm:spPr/>
    </dgm:pt>
    <dgm:pt modelId="{E3440712-1806-44FA-8921-DD6B6AEB5D4F}" type="pres">
      <dgm:prSet presAssocID="{F95EB6DB-A24A-4031-8CDB-BCE6C423F1CC}" presName="descendantText" presStyleLbl="alignAcc1" presStyleIdx="4" presStyleCnt="6">
        <dgm:presLayoutVars>
          <dgm:bulletEnabled val="1"/>
        </dgm:presLayoutVars>
      </dgm:prSet>
      <dgm:spPr/>
    </dgm:pt>
    <dgm:pt modelId="{324FAE55-6D26-44FA-8ADE-C17059F946A1}" type="pres">
      <dgm:prSet presAssocID="{1EBF9F0F-D04C-408C-9108-9C706DA308AC}" presName="sp" presStyleCnt="0"/>
      <dgm:spPr/>
    </dgm:pt>
    <dgm:pt modelId="{1C247D9F-308F-4544-A7EC-856EEE4B5DAD}" type="pres">
      <dgm:prSet presAssocID="{BD70DB76-5306-4FEB-8B38-CCA7A97B07FE}" presName="composite" presStyleCnt="0"/>
      <dgm:spPr/>
    </dgm:pt>
    <dgm:pt modelId="{4B8BA54F-2232-4958-8423-3DF641B46145}" type="pres">
      <dgm:prSet presAssocID="{BD70DB76-5306-4FEB-8B38-CCA7A97B07FE}" presName="parentText" presStyleLbl="alignNode1" presStyleIdx="5" presStyleCnt="6">
        <dgm:presLayoutVars>
          <dgm:chMax val="1"/>
          <dgm:bulletEnabled val="1"/>
        </dgm:presLayoutVars>
      </dgm:prSet>
      <dgm:spPr/>
    </dgm:pt>
    <dgm:pt modelId="{C03AE741-DD0F-4F92-A3C2-759FDB581C98}" type="pres">
      <dgm:prSet presAssocID="{BD70DB76-5306-4FEB-8B38-CCA7A97B07FE}" presName="descendantText" presStyleLbl="alignAcc1" presStyleIdx="5" presStyleCnt="6">
        <dgm:presLayoutVars>
          <dgm:bulletEnabled val="1"/>
        </dgm:presLayoutVars>
      </dgm:prSet>
      <dgm:spPr/>
    </dgm:pt>
  </dgm:ptLst>
  <dgm:cxnLst>
    <dgm:cxn modelId="{90D2E002-D33C-402C-945D-837901DAAD6C}" type="presOf" srcId="{BD70DB76-5306-4FEB-8B38-CCA7A97B07FE}" destId="{4B8BA54F-2232-4958-8423-3DF641B46145}" srcOrd="0" destOrd="0" presId="urn:microsoft.com/office/officeart/2005/8/layout/chevron2"/>
    <dgm:cxn modelId="{2D8FDC14-6DB0-4DC1-BC1D-FB1812AD0653}" srcId="{A609D96A-85CB-48BF-9071-64811699AF98}" destId="{BD70DB76-5306-4FEB-8B38-CCA7A97B07FE}" srcOrd="5" destOrd="0" parTransId="{00DAB7A0-B530-4632-9822-AAE321473649}" sibTransId="{74F70681-06D8-4CA0-A1EA-EB6AC5E93CE4}"/>
    <dgm:cxn modelId="{3A53FF28-72E6-40F9-B419-8284586C99CA}" srcId="{0E0429C6-4872-49AC-A0BD-07105629897C}" destId="{A6A63560-00DE-4DB0-B768-80B6290A9047}" srcOrd="0" destOrd="0" parTransId="{47110AA0-AEEC-489B-9005-55E3E3D35BBD}" sibTransId="{2D532F0D-9613-4D6B-A3A3-109A197BB46F}"/>
    <dgm:cxn modelId="{7A4DD32B-6E42-483C-AF5D-F5B19876CC8E}" srcId="{A609D96A-85CB-48BF-9071-64811699AF98}" destId="{0E0429C6-4872-49AC-A0BD-07105629897C}" srcOrd="1" destOrd="0" parTransId="{7FF6E82F-6D32-4F40-86CD-3DDD443624A8}" sibTransId="{2DDF8BB3-4671-4B8F-B4CE-657A18612C9E}"/>
    <dgm:cxn modelId="{06CB3136-DC9E-45EE-96B0-4AF2B8FEE5F8}" type="presOf" srcId="{93BCC00A-1076-41E9-AA86-B7E8259A3DE2}" destId="{C03AE741-DD0F-4F92-A3C2-759FDB581C98}" srcOrd="0" destOrd="0" presId="urn:microsoft.com/office/officeart/2005/8/layout/chevron2"/>
    <dgm:cxn modelId="{401B915C-1CBD-4AB8-BE8B-3FD24F857347}" type="presOf" srcId="{BBE6FEF5-C77C-4921-B39D-82AED8148794}" destId="{8BDABED1-F840-45CA-B83B-E8325F56C50E}" srcOrd="0" destOrd="0" presId="urn:microsoft.com/office/officeart/2005/8/layout/chevron2"/>
    <dgm:cxn modelId="{61CE6467-9435-40E4-B4FD-60CB73F7EEEB}" type="presOf" srcId="{B53E6092-2000-451C-B6F8-59BC076B80D1}" destId="{2E30CC4B-6909-4995-965A-2B2A8809DCC2}" srcOrd="0" destOrd="0" presId="urn:microsoft.com/office/officeart/2005/8/layout/chevron2"/>
    <dgm:cxn modelId="{8FD1876A-FED1-4341-97B8-42F71FB68C8D}" type="presOf" srcId="{A609D96A-85CB-48BF-9071-64811699AF98}" destId="{93B0EF68-9771-40BC-97DA-60861D7E05FC}" srcOrd="0" destOrd="0" presId="urn:microsoft.com/office/officeart/2005/8/layout/chevron2"/>
    <dgm:cxn modelId="{749A4755-C738-4AA6-99D5-CB2BFB79101E}" type="presOf" srcId="{F95EB6DB-A24A-4031-8CDB-BCE6C423F1CC}" destId="{9805525B-4E8E-4280-942B-AD09F66C6612}" srcOrd="0" destOrd="0" presId="urn:microsoft.com/office/officeart/2005/8/layout/chevron2"/>
    <dgm:cxn modelId="{71287D79-5C53-4048-AF3F-7F4BF77CB398}" srcId="{A609D96A-85CB-48BF-9071-64811699AF98}" destId="{B53E6092-2000-451C-B6F8-59BC076B80D1}" srcOrd="2" destOrd="0" parTransId="{B82F374A-C4F3-4CB3-AE14-D947D9DCBA31}" sibTransId="{6E300108-1316-4464-9D1A-E42FAF66C8FC}"/>
    <dgm:cxn modelId="{33569E7C-E8D5-4B0A-82AD-324AAF161C55}" srcId="{14E1D0DF-77BB-4DF6-9271-50732E2C43A1}" destId="{52437BE2-2C61-4787-8EA8-F4CF71AC5DED}" srcOrd="0" destOrd="0" parTransId="{C245F714-DB45-4AA3-AD80-C495298C0A4B}" sibTransId="{64D8C59E-CF22-4785-88E3-AFB2B5A9E6D9}"/>
    <dgm:cxn modelId="{A3C32181-7345-4062-8542-A1500F23B6DA}" type="presOf" srcId="{14129DF3-2967-48E0-9C03-F1B7E26244FE}" destId="{90EB0BC7-066D-41BD-86C0-ACD1DE70F25D}" srcOrd="0" destOrd="0" presId="urn:microsoft.com/office/officeart/2005/8/layout/chevron2"/>
    <dgm:cxn modelId="{0E7B9291-C132-4D7D-AC61-05A35AC7FD63}" srcId="{B53E6092-2000-451C-B6F8-59BC076B80D1}" destId="{BBE6FEF5-C77C-4921-B39D-82AED8148794}" srcOrd="0" destOrd="0" parTransId="{B695E861-13D3-4D3B-954E-EF71C6EB3DF4}" sibTransId="{FD2EF2F1-635F-4B4F-93CF-6673C2E7AC40}"/>
    <dgm:cxn modelId="{053E09A2-2169-4CE7-A9B2-A45DFF2E40D7}" type="presOf" srcId="{52437BE2-2C61-4787-8EA8-F4CF71AC5DED}" destId="{115F7AFE-246D-47D1-AD42-2D880CE6E308}" srcOrd="0" destOrd="0" presId="urn:microsoft.com/office/officeart/2005/8/layout/chevron2"/>
    <dgm:cxn modelId="{5CB56CB4-9912-4564-8973-D3168991D0F5}" type="presOf" srcId="{95BBE132-6A05-42D8-B7BC-C5E78407111C}" destId="{BF3ACA24-919C-4A4E-B06B-7375C678A89B}" srcOrd="0" destOrd="0" presId="urn:microsoft.com/office/officeart/2005/8/layout/chevron2"/>
    <dgm:cxn modelId="{892D9FB5-F15E-4532-9F83-D0707AC598F6}" srcId="{A609D96A-85CB-48BF-9071-64811699AF98}" destId="{14E1D0DF-77BB-4DF6-9271-50732E2C43A1}" srcOrd="3" destOrd="0" parTransId="{C83AABCD-ED68-4E11-9290-23436C6B963F}" sibTransId="{9878D7B8-8466-43D3-B0EB-12F2696CC97F}"/>
    <dgm:cxn modelId="{3759BCBF-95DD-4BEA-B92C-5176D658938D}" srcId="{F95EB6DB-A24A-4031-8CDB-BCE6C423F1CC}" destId="{46AD0391-7A85-4BD9-807F-724874DD8872}" srcOrd="0" destOrd="0" parTransId="{0E9A22F3-8CFF-4440-8B4F-5576E93CF35B}" sibTransId="{FCD4BC76-C74E-4C82-9FBA-991AB6128868}"/>
    <dgm:cxn modelId="{0D445AC1-0E61-4518-9E0D-CD0CA1C028DF}" type="presOf" srcId="{46AD0391-7A85-4BD9-807F-724874DD8872}" destId="{E3440712-1806-44FA-8921-DD6B6AEB5D4F}" srcOrd="0" destOrd="0" presId="urn:microsoft.com/office/officeart/2005/8/layout/chevron2"/>
    <dgm:cxn modelId="{1CF9A1C9-96D3-48A7-9F7D-BDB166A482E7}" srcId="{14129DF3-2967-48E0-9C03-F1B7E26244FE}" destId="{95BBE132-6A05-42D8-B7BC-C5E78407111C}" srcOrd="0" destOrd="0" parTransId="{CB62CDCB-DF72-4709-BBAE-DCBB342D9412}" sibTransId="{2AF09C7A-C005-4EF0-B7CA-CBDF514D62D9}"/>
    <dgm:cxn modelId="{82265FCB-D47C-43D7-B4B3-15BFE19E0A73}" type="presOf" srcId="{14E1D0DF-77BB-4DF6-9271-50732E2C43A1}" destId="{33DB40C4-E2A0-4D29-8529-03662F88E59B}" srcOrd="0" destOrd="0" presId="urn:microsoft.com/office/officeart/2005/8/layout/chevron2"/>
    <dgm:cxn modelId="{58734FD0-930E-4FD9-9E1B-4378978EE229}" type="presOf" srcId="{A6A63560-00DE-4DB0-B768-80B6290A9047}" destId="{48960637-B14F-46C7-A7A2-3C4127D31FB0}" srcOrd="0" destOrd="0" presId="urn:microsoft.com/office/officeart/2005/8/layout/chevron2"/>
    <dgm:cxn modelId="{B7C1A8DD-CCC6-406D-9DE1-B98699022877}" type="presOf" srcId="{0E0429C6-4872-49AC-A0BD-07105629897C}" destId="{7468323E-1E78-41A9-A742-E7938975CE23}" srcOrd="0" destOrd="0" presId="urn:microsoft.com/office/officeart/2005/8/layout/chevron2"/>
    <dgm:cxn modelId="{9BB0E5DE-CF2E-4659-A360-F17F9E2D420A}" srcId="{A609D96A-85CB-48BF-9071-64811699AF98}" destId="{14129DF3-2967-48E0-9C03-F1B7E26244FE}" srcOrd="0" destOrd="0" parTransId="{EE2CEC81-E990-4A3D-88CE-47EB35C65215}" sibTransId="{50B3971D-D098-4340-9C30-DF0539EB2BD2}"/>
    <dgm:cxn modelId="{94B813F1-15C0-4742-8A93-A5E0A84CEF89}" srcId="{A609D96A-85CB-48BF-9071-64811699AF98}" destId="{F95EB6DB-A24A-4031-8CDB-BCE6C423F1CC}" srcOrd="4" destOrd="0" parTransId="{51D218A8-EED6-434F-AA00-36E03D8FB22B}" sibTransId="{1EBF9F0F-D04C-408C-9108-9C706DA308AC}"/>
    <dgm:cxn modelId="{22F972F3-2626-412F-9E41-AF31E3F09994}" srcId="{BD70DB76-5306-4FEB-8B38-CCA7A97B07FE}" destId="{93BCC00A-1076-41E9-AA86-B7E8259A3DE2}" srcOrd="0" destOrd="0" parTransId="{D7AAF926-7CE2-4911-85D3-0CD9BD0FB042}" sibTransId="{1DC26037-501E-4790-BD13-AA2F5E9B9809}"/>
    <dgm:cxn modelId="{9F820BF8-8A00-48BD-83FF-A288BD3E0E7F}" type="presParOf" srcId="{93B0EF68-9771-40BC-97DA-60861D7E05FC}" destId="{A8C303A0-FBB2-4D4C-A27B-D2E2016A1466}" srcOrd="0" destOrd="0" presId="urn:microsoft.com/office/officeart/2005/8/layout/chevron2"/>
    <dgm:cxn modelId="{FA9A043A-4E98-4B60-BCDF-3735A9689804}" type="presParOf" srcId="{A8C303A0-FBB2-4D4C-A27B-D2E2016A1466}" destId="{90EB0BC7-066D-41BD-86C0-ACD1DE70F25D}" srcOrd="0" destOrd="0" presId="urn:microsoft.com/office/officeart/2005/8/layout/chevron2"/>
    <dgm:cxn modelId="{2EDE6CCD-7211-462E-A49F-3BBACE811BA5}" type="presParOf" srcId="{A8C303A0-FBB2-4D4C-A27B-D2E2016A1466}" destId="{BF3ACA24-919C-4A4E-B06B-7375C678A89B}" srcOrd="1" destOrd="0" presId="urn:microsoft.com/office/officeart/2005/8/layout/chevron2"/>
    <dgm:cxn modelId="{C256250D-B0EA-458D-AF5D-2F62B3D76595}" type="presParOf" srcId="{93B0EF68-9771-40BC-97DA-60861D7E05FC}" destId="{FEE467F1-9828-47D4-850F-C9464C9EA915}" srcOrd="1" destOrd="0" presId="urn:microsoft.com/office/officeart/2005/8/layout/chevron2"/>
    <dgm:cxn modelId="{DC31215C-C502-4BFB-B01C-3961104F3553}" type="presParOf" srcId="{93B0EF68-9771-40BC-97DA-60861D7E05FC}" destId="{061DFAF3-4C6A-4311-B5F8-3599CB45AD18}" srcOrd="2" destOrd="0" presId="urn:microsoft.com/office/officeart/2005/8/layout/chevron2"/>
    <dgm:cxn modelId="{B56F738B-069F-4E16-B1CD-9A8AAB7AC70C}" type="presParOf" srcId="{061DFAF3-4C6A-4311-B5F8-3599CB45AD18}" destId="{7468323E-1E78-41A9-A742-E7938975CE23}" srcOrd="0" destOrd="0" presId="urn:microsoft.com/office/officeart/2005/8/layout/chevron2"/>
    <dgm:cxn modelId="{8D05B88F-2D63-4BCE-93B9-0F697DD8025D}" type="presParOf" srcId="{061DFAF3-4C6A-4311-B5F8-3599CB45AD18}" destId="{48960637-B14F-46C7-A7A2-3C4127D31FB0}" srcOrd="1" destOrd="0" presId="urn:microsoft.com/office/officeart/2005/8/layout/chevron2"/>
    <dgm:cxn modelId="{6B172EBB-7670-4C3C-896A-7812AAEAA014}" type="presParOf" srcId="{93B0EF68-9771-40BC-97DA-60861D7E05FC}" destId="{FEA8A60B-9B1B-441B-B72E-4E6A04045C26}" srcOrd="3" destOrd="0" presId="urn:microsoft.com/office/officeart/2005/8/layout/chevron2"/>
    <dgm:cxn modelId="{26F443F7-B5CC-4CE6-92F4-8CF97027C28A}" type="presParOf" srcId="{93B0EF68-9771-40BC-97DA-60861D7E05FC}" destId="{7C4A4775-7378-4029-9FF7-89E4645C8114}" srcOrd="4" destOrd="0" presId="urn:microsoft.com/office/officeart/2005/8/layout/chevron2"/>
    <dgm:cxn modelId="{E3BD52A8-7A43-4531-AA1A-532F4B8DC514}" type="presParOf" srcId="{7C4A4775-7378-4029-9FF7-89E4645C8114}" destId="{2E30CC4B-6909-4995-965A-2B2A8809DCC2}" srcOrd="0" destOrd="0" presId="urn:microsoft.com/office/officeart/2005/8/layout/chevron2"/>
    <dgm:cxn modelId="{B5ED5426-1D46-44A5-B269-9BB142244994}" type="presParOf" srcId="{7C4A4775-7378-4029-9FF7-89E4645C8114}" destId="{8BDABED1-F840-45CA-B83B-E8325F56C50E}" srcOrd="1" destOrd="0" presId="urn:microsoft.com/office/officeart/2005/8/layout/chevron2"/>
    <dgm:cxn modelId="{043CD031-0E72-43EC-9B4D-E7EC6B0ECAF9}" type="presParOf" srcId="{93B0EF68-9771-40BC-97DA-60861D7E05FC}" destId="{70D361CF-1AB3-48A5-A80C-BEFA856B9F09}" srcOrd="5" destOrd="0" presId="urn:microsoft.com/office/officeart/2005/8/layout/chevron2"/>
    <dgm:cxn modelId="{49DF437B-CD5B-434E-8E5A-C2BF5CAA64BA}" type="presParOf" srcId="{93B0EF68-9771-40BC-97DA-60861D7E05FC}" destId="{9F1A1785-7269-4113-8F85-2A3935E0F2FC}" srcOrd="6" destOrd="0" presId="urn:microsoft.com/office/officeart/2005/8/layout/chevron2"/>
    <dgm:cxn modelId="{2E5BF8E0-C31A-4D9F-9ADD-8163E6219924}" type="presParOf" srcId="{9F1A1785-7269-4113-8F85-2A3935E0F2FC}" destId="{33DB40C4-E2A0-4D29-8529-03662F88E59B}" srcOrd="0" destOrd="0" presId="urn:microsoft.com/office/officeart/2005/8/layout/chevron2"/>
    <dgm:cxn modelId="{48F2EE16-6AC6-4B08-9DE3-5D16118D9607}" type="presParOf" srcId="{9F1A1785-7269-4113-8F85-2A3935E0F2FC}" destId="{115F7AFE-246D-47D1-AD42-2D880CE6E308}" srcOrd="1" destOrd="0" presId="urn:microsoft.com/office/officeart/2005/8/layout/chevron2"/>
    <dgm:cxn modelId="{609521E4-0FA5-410C-B529-23A3C8CE8D2F}" type="presParOf" srcId="{93B0EF68-9771-40BC-97DA-60861D7E05FC}" destId="{931A6631-5F24-4D88-A54D-8BA72C3B61C9}" srcOrd="7" destOrd="0" presId="urn:microsoft.com/office/officeart/2005/8/layout/chevron2"/>
    <dgm:cxn modelId="{62EFA452-743D-4A20-9E71-3F96FF322011}" type="presParOf" srcId="{93B0EF68-9771-40BC-97DA-60861D7E05FC}" destId="{402EEB17-3081-4F95-8581-C32840BD1FA5}" srcOrd="8" destOrd="0" presId="urn:microsoft.com/office/officeart/2005/8/layout/chevron2"/>
    <dgm:cxn modelId="{7B6FDEFD-C0C2-43CE-957E-CD5FBB3706A0}" type="presParOf" srcId="{402EEB17-3081-4F95-8581-C32840BD1FA5}" destId="{9805525B-4E8E-4280-942B-AD09F66C6612}" srcOrd="0" destOrd="0" presId="urn:microsoft.com/office/officeart/2005/8/layout/chevron2"/>
    <dgm:cxn modelId="{75B8612D-F7F5-444D-B2CD-8690F2766FDA}" type="presParOf" srcId="{402EEB17-3081-4F95-8581-C32840BD1FA5}" destId="{E3440712-1806-44FA-8921-DD6B6AEB5D4F}" srcOrd="1" destOrd="0" presId="urn:microsoft.com/office/officeart/2005/8/layout/chevron2"/>
    <dgm:cxn modelId="{CCEB459A-B3A4-4FAE-AA2D-DC3B9B3B6310}" type="presParOf" srcId="{93B0EF68-9771-40BC-97DA-60861D7E05FC}" destId="{324FAE55-6D26-44FA-8ADE-C17059F946A1}" srcOrd="9" destOrd="0" presId="urn:microsoft.com/office/officeart/2005/8/layout/chevron2"/>
    <dgm:cxn modelId="{99F5E52D-8424-485E-85C5-A600C9A5207F}" type="presParOf" srcId="{93B0EF68-9771-40BC-97DA-60861D7E05FC}" destId="{1C247D9F-308F-4544-A7EC-856EEE4B5DAD}" srcOrd="10" destOrd="0" presId="urn:microsoft.com/office/officeart/2005/8/layout/chevron2"/>
    <dgm:cxn modelId="{A87660D7-DB19-47F8-8958-9701644F75D3}" type="presParOf" srcId="{1C247D9F-308F-4544-A7EC-856EEE4B5DAD}" destId="{4B8BA54F-2232-4958-8423-3DF641B46145}" srcOrd="0" destOrd="0" presId="urn:microsoft.com/office/officeart/2005/8/layout/chevron2"/>
    <dgm:cxn modelId="{23B5480E-D2D2-41F4-BB80-6210F9C4B4EF}" type="presParOf" srcId="{1C247D9F-308F-4544-A7EC-856EEE4B5DAD}" destId="{C03AE741-DD0F-4F92-A3C2-759FDB581C98}" srcOrd="1" destOrd="0" presId="urn:microsoft.com/office/officeart/2005/8/layout/chevron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EB0BC7-066D-41BD-86C0-ACD1DE70F25D}">
      <dsp:nvSpPr>
        <dsp:cNvPr id="0" name=""/>
        <dsp:cNvSpPr/>
      </dsp:nvSpPr>
      <dsp:spPr>
        <a:xfrm rot="5400000">
          <a:off x="-195777" y="199434"/>
          <a:ext cx="1305185" cy="91362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rtl="0">
            <a:lnSpc>
              <a:spcPct val="90000"/>
            </a:lnSpc>
            <a:spcBef>
              <a:spcPct val="0"/>
            </a:spcBef>
            <a:spcAft>
              <a:spcPct val="35000"/>
            </a:spcAft>
            <a:buNone/>
          </a:pPr>
          <a:r>
            <a:rPr lang="en-US" sz="2500" kern="1200" dirty="0">
              <a:latin typeface="Arial"/>
              <a:cs typeface="Arial"/>
            </a:rPr>
            <a:t>1</a:t>
          </a:r>
        </a:p>
      </dsp:txBody>
      <dsp:txXfrm rot="-5400000">
        <a:off x="2" y="460471"/>
        <a:ext cx="913629" cy="391556"/>
      </dsp:txXfrm>
    </dsp:sp>
    <dsp:sp modelId="{BF3ACA24-919C-4A4E-B06B-7375C678A89B}">
      <dsp:nvSpPr>
        <dsp:cNvPr id="0" name=""/>
        <dsp:cNvSpPr/>
      </dsp:nvSpPr>
      <dsp:spPr>
        <a:xfrm rot="5400000">
          <a:off x="4665243" y="-3747956"/>
          <a:ext cx="848370" cy="835159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8488" tIns="31115" rIns="31115" bIns="31115" numCol="1" spcCol="1270" anchor="ctr" anchorCtr="0">
          <a:noAutofit/>
        </a:bodyPr>
        <a:lstStyle/>
        <a:p>
          <a:pPr marL="285750" lvl="1" indent="-285750" algn="l" defTabSz="2178050">
            <a:lnSpc>
              <a:spcPct val="90000"/>
            </a:lnSpc>
            <a:spcBef>
              <a:spcPct val="0"/>
            </a:spcBef>
            <a:spcAft>
              <a:spcPct val="15000"/>
            </a:spcAft>
            <a:buChar char="•"/>
          </a:pPr>
          <a:r>
            <a:rPr lang="en-US" sz="4900" b="1" kern="1200" dirty="0">
              <a:solidFill>
                <a:srgbClr val="000000"/>
              </a:solidFill>
              <a:latin typeface="Proxima Nova"/>
            </a:rPr>
            <a:t>What is Reddit?</a:t>
          </a:r>
          <a:endParaRPr lang="en-US" sz="4900" b="1" kern="1200" dirty="0">
            <a:latin typeface="Proxima Nova"/>
          </a:endParaRPr>
        </a:p>
      </dsp:txBody>
      <dsp:txXfrm rot="-5400000">
        <a:off x="913630" y="45071"/>
        <a:ext cx="8310183" cy="765542"/>
      </dsp:txXfrm>
    </dsp:sp>
    <dsp:sp modelId="{7468323E-1E78-41A9-A742-E7938975CE23}">
      <dsp:nvSpPr>
        <dsp:cNvPr id="0" name=""/>
        <dsp:cNvSpPr/>
      </dsp:nvSpPr>
      <dsp:spPr>
        <a:xfrm rot="5400000">
          <a:off x="-195777" y="1409672"/>
          <a:ext cx="1305185" cy="91362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rtl="0">
            <a:lnSpc>
              <a:spcPct val="90000"/>
            </a:lnSpc>
            <a:spcBef>
              <a:spcPct val="0"/>
            </a:spcBef>
            <a:spcAft>
              <a:spcPct val="35000"/>
            </a:spcAft>
            <a:buNone/>
          </a:pPr>
          <a:r>
            <a:rPr lang="en-US" sz="2500" b="0" kern="1200" dirty="0">
              <a:latin typeface="Calibri"/>
              <a:cs typeface="Calibri"/>
            </a:rPr>
            <a:t>2</a:t>
          </a:r>
        </a:p>
      </dsp:txBody>
      <dsp:txXfrm rot="-5400000">
        <a:off x="2" y="1670709"/>
        <a:ext cx="913629" cy="391556"/>
      </dsp:txXfrm>
    </dsp:sp>
    <dsp:sp modelId="{48960637-B14F-46C7-A7A2-3C4127D31FB0}">
      <dsp:nvSpPr>
        <dsp:cNvPr id="0" name=""/>
        <dsp:cNvSpPr/>
      </dsp:nvSpPr>
      <dsp:spPr>
        <a:xfrm rot="5400000">
          <a:off x="4665243" y="-2537718"/>
          <a:ext cx="848370" cy="835159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8488" tIns="31115" rIns="31115" bIns="31115" numCol="1" spcCol="1270" anchor="ctr" anchorCtr="0">
          <a:noAutofit/>
        </a:bodyPr>
        <a:lstStyle/>
        <a:p>
          <a:pPr marL="285750" lvl="1" indent="-285750" algn="l" defTabSz="2178050" rtl="0">
            <a:lnSpc>
              <a:spcPct val="90000"/>
            </a:lnSpc>
            <a:spcBef>
              <a:spcPct val="0"/>
            </a:spcBef>
            <a:spcAft>
              <a:spcPct val="15000"/>
            </a:spcAft>
            <a:buChar char="•"/>
          </a:pPr>
          <a:r>
            <a:rPr lang="en-US" sz="4900" b="1" kern="1200" dirty="0">
              <a:solidFill>
                <a:schemeClr val="tx2">
                  <a:lumMod val="10000"/>
                </a:schemeClr>
              </a:solidFill>
              <a:latin typeface="Proxima Nova"/>
              <a:cs typeface="Calibri"/>
            </a:rPr>
            <a:t>Problem Statement</a:t>
          </a:r>
          <a:endParaRPr lang="en-US" sz="4900" b="1" kern="1200" dirty="0">
            <a:solidFill>
              <a:schemeClr val="tx2">
                <a:lumMod val="10000"/>
              </a:schemeClr>
            </a:solidFill>
            <a:latin typeface="Proxima Nova"/>
            <a:cs typeface="Arial"/>
          </a:endParaRPr>
        </a:p>
      </dsp:txBody>
      <dsp:txXfrm rot="-5400000">
        <a:off x="913630" y="1255309"/>
        <a:ext cx="8310183" cy="765542"/>
      </dsp:txXfrm>
    </dsp:sp>
    <dsp:sp modelId="{2E30CC4B-6909-4995-965A-2B2A8809DCC2}">
      <dsp:nvSpPr>
        <dsp:cNvPr id="0" name=""/>
        <dsp:cNvSpPr/>
      </dsp:nvSpPr>
      <dsp:spPr>
        <a:xfrm rot="5400000">
          <a:off x="-195777" y="2619911"/>
          <a:ext cx="1305185" cy="91362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rtl="0">
            <a:lnSpc>
              <a:spcPct val="90000"/>
            </a:lnSpc>
            <a:spcBef>
              <a:spcPct val="0"/>
            </a:spcBef>
            <a:spcAft>
              <a:spcPct val="35000"/>
            </a:spcAft>
            <a:buNone/>
          </a:pPr>
          <a:r>
            <a:rPr lang="en-US" sz="2500" kern="1200" dirty="0">
              <a:latin typeface="Calibri"/>
              <a:cs typeface="Calibri"/>
            </a:rPr>
            <a:t>3</a:t>
          </a:r>
        </a:p>
      </dsp:txBody>
      <dsp:txXfrm rot="-5400000">
        <a:off x="2" y="2880948"/>
        <a:ext cx="913629" cy="391556"/>
      </dsp:txXfrm>
    </dsp:sp>
    <dsp:sp modelId="{8BDABED1-F840-45CA-B83B-E8325F56C50E}">
      <dsp:nvSpPr>
        <dsp:cNvPr id="0" name=""/>
        <dsp:cNvSpPr/>
      </dsp:nvSpPr>
      <dsp:spPr>
        <a:xfrm rot="5400000">
          <a:off x="4665243" y="-1327480"/>
          <a:ext cx="848370" cy="835159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8488" tIns="31115" rIns="31115" bIns="31115" numCol="1" spcCol="1270" anchor="ctr" anchorCtr="0">
          <a:noAutofit/>
        </a:bodyPr>
        <a:lstStyle/>
        <a:p>
          <a:pPr marL="285750" lvl="1" indent="-285750" algn="l" defTabSz="2178050">
            <a:lnSpc>
              <a:spcPct val="90000"/>
            </a:lnSpc>
            <a:spcBef>
              <a:spcPct val="0"/>
            </a:spcBef>
            <a:spcAft>
              <a:spcPct val="15000"/>
            </a:spcAft>
            <a:buChar char="•"/>
          </a:pPr>
          <a:r>
            <a:rPr lang="en-US" sz="4900" b="1" kern="1200" dirty="0">
              <a:solidFill>
                <a:schemeClr val="tx2">
                  <a:lumMod val="10000"/>
                </a:schemeClr>
              </a:solidFill>
              <a:latin typeface="Proxima Nova"/>
              <a:cs typeface="Calibri"/>
            </a:rPr>
            <a:t>Solution</a:t>
          </a:r>
        </a:p>
      </dsp:txBody>
      <dsp:txXfrm rot="-5400000">
        <a:off x="913630" y="2465547"/>
        <a:ext cx="8310183" cy="765542"/>
      </dsp:txXfrm>
    </dsp:sp>
    <dsp:sp modelId="{33DB40C4-E2A0-4D29-8529-03662F88E59B}">
      <dsp:nvSpPr>
        <dsp:cNvPr id="0" name=""/>
        <dsp:cNvSpPr/>
      </dsp:nvSpPr>
      <dsp:spPr>
        <a:xfrm rot="5400000">
          <a:off x="-195777" y="3830149"/>
          <a:ext cx="1305185" cy="91362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l" defTabSz="1111250" rtl="0">
            <a:lnSpc>
              <a:spcPct val="90000"/>
            </a:lnSpc>
            <a:spcBef>
              <a:spcPct val="0"/>
            </a:spcBef>
            <a:spcAft>
              <a:spcPct val="35000"/>
            </a:spcAft>
            <a:buNone/>
          </a:pPr>
          <a:r>
            <a:rPr lang="en-US" sz="2500" kern="1200" dirty="0">
              <a:latin typeface="Calibri"/>
              <a:cs typeface="Calibri"/>
            </a:rPr>
            <a:t>     4</a:t>
          </a:r>
        </a:p>
      </dsp:txBody>
      <dsp:txXfrm rot="-5400000">
        <a:off x="2" y="4091186"/>
        <a:ext cx="913629" cy="391556"/>
      </dsp:txXfrm>
    </dsp:sp>
    <dsp:sp modelId="{115F7AFE-246D-47D1-AD42-2D880CE6E308}">
      <dsp:nvSpPr>
        <dsp:cNvPr id="0" name=""/>
        <dsp:cNvSpPr/>
      </dsp:nvSpPr>
      <dsp:spPr>
        <a:xfrm rot="5400000">
          <a:off x="4665243" y="-117242"/>
          <a:ext cx="848370" cy="835159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8488" tIns="31115" rIns="31115" bIns="31115" numCol="1" spcCol="1270" anchor="ctr" anchorCtr="0">
          <a:noAutofit/>
        </a:bodyPr>
        <a:lstStyle/>
        <a:p>
          <a:pPr marL="285750" lvl="1" indent="-285750" algn="l" defTabSz="2178050" rtl="0">
            <a:lnSpc>
              <a:spcPct val="90000"/>
            </a:lnSpc>
            <a:spcBef>
              <a:spcPct val="0"/>
            </a:spcBef>
            <a:spcAft>
              <a:spcPct val="15000"/>
            </a:spcAft>
            <a:buChar char="•"/>
          </a:pPr>
          <a:r>
            <a:rPr lang="en-US" sz="4900" b="1" kern="1200" dirty="0">
              <a:solidFill>
                <a:srgbClr val="000000"/>
              </a:solidFill>
              <a:latin typeface="Proxima Nova"/>
              <a:cs typeface="Calibri"/>
            </a:rPr>
            <a:t>Crisp-dm Methodology</a:t>
          </a:r>
          <a:endParaRPr lang="en-US" sz="4900" b="1" kern="1200" dirty="0">
            <a:latin typeface="Proxima Nova"/>
            <a:cs typeface="Arial"/>
          </a:endParaRPr>
        </a:p>
      </dsp:txBody>
      <dsp:txXfrm rot="-5400000">
        <a:off x="913630" y="3675785"/>
        <a:ext cx="8310183" cy="765542"/>
      </dsp:txXfrm>
    </dsp:sp>
    <dsp:sp modelId="{9805525B-4E8E-4280-942B-AD09F66C6612}">
      <dsp:nvSpPr>
        <dsp:cNvPr id="0" name=""/>
        <dsp:cNvSpPr/>
      </dsp:nvSpPr>
      <dsp:spPr>
        <a:xfrm rot="5400000">
          <a:off x="-195777" y="5040387"/>
          <a:ext cx="1305185" cy="91362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l" defTabSz="1111250" rtl="0">
            <a:lnSpc>
              <a:spcPct val="90000"/>
            </a:lnSpc>
            <a:spcBef>
              <a:spcPct val="0"/>
            </a:spcBef>
            <a:spcAft>
              <a:spcPct val="35000"/>
            </a:spcAft>
            <a:buNone/>
          </a:pPr>
          <a:r>
            <a:rPr lang="en-US" sz="2500" b="0" kern="1200" dirty="0">
              <a:latin typeface="Calibri"/>
              <a:cs typeface="Calibri"/>
            </a:rPr>
            <a:t>     5</a:t>
          </a:r>
        </a:p>
      </dsp:txBody>
      <dsp:txXfrm rot="-5400000">
        <a:off x="2" y="5301424"/>
        <a:ext cx="913629" cy="391556"/>
      </dsp:txXfrm>
    </dsp:sp>
    <dsp:sp modelId="{E3440712-1806-44FA-8921-DD6B6AEB5D4F}">
      <dsp:nvSpPr>
        <dsp:cNvPr id="0" name=""/>
        <dsp:cNvSpPr/>
      </dsp:nvSpPr>
      <dsp:spPr>
        <a:xfrm rot="5400000">
          <a:off x="4665243" y="1092996"/>
          <a:ext cx="848370" cy="835159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8488" tIns="31115" rIns="31115" bIns="31115" numCol="1" spcCol="1270" anchor="ctr" anchorCtr="0">
          <a:noAutofit/>
        </a:bodyPr>
        <a:lstStyle/>
        <a:p>
          <a:pPr marL="285750" lvl="1" indent="-285750" algn="l" defTabSz="2178050" rtl="0">
            <a:lnSpc>
              <a:spcPct val="90000"/>
            </a:lnSpc>
            <a:spcBef>
              <a:spcPct val="0"/>
            </a:spcBef>
            <a:spcAft>
              <a:spcPct val="15000"/>
            </a:spcAft>
            <a:buChar char="•"/>
          </a:pPr>
          <a:r>
            <a:rPr lang="en-US" sz="4900" b="1" kern="1200" dirty="0">
              <a:solidFill>
                <a:srgbClr val="000000"/>
              </a:solidFill>
              <a:latin typeface="Proxima Nova"/>
              <a:cs typeface="Calibri"/>
            </a:rPr>
            <a:t>Tools to be used</a:t>
          </a:r>
        </a:p>
      </dsp:txBody>
      <dsp:txXfrm rot="-5400000">
        <a:off x="913630" y="4886023"/>
        <a:ext cx="8310183" cy="765542"/>
      </dsp:txXfrm>
    </dsp:sp>
    <dsp:sp modelId="{4B8BA54F-2232-4958-8423-3DF641B46145}">
      <dsp:nvSpPr>
        <dsp:cNvPr id="0" name=""/>
        <dsp:cNvSpPr/>
      </dsp:nvSpPr>
      <dsp:spPr>
        <a:xfrm rot="5400000">
          <a:off x="-195777" y="6250625"/>
          <a:ext cx="1305185" cy="91362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l" defTabSz="1111250" rtl="0">
            <a:lnSpc>
              <a:spcPct val="90000"/>
            </a:lnSpc>
            <a:spcBef>
              <a:spcPct val="0"/>
            </a:spcBef>
            <a:spcAft>
              <a:spcPct val="35000"/>
            </a:spcAft>
            <a:buNone/>
          </a:pPr>
          <a:r>
            <a:rPr lang="en-US" sz="2500" b="0" kern="1200" dirty="0">
              <a:latin typeface="Calibri"/>
              <a:cs typeface="Calibri"/>
            </a:rPr>
            <a:t>     6</a:t>
          </a:r>
        </a:p>
      </dsp:txBody>
      <dsp:txXfrm rot="-5400000">
        <a:off x="2" y="6511662"/>
        <a:ext cx="913629" cy="391556"/>
      </dsp:txXfrm>
    </dsp:sp>
    <dsp:sp modelId="{C03AE741-DD0F-4F92-A3C2-759FDB581C98}">
      <dsp:nvSpPr>
        <dsp:cNvPr id="0" name=""/>
        <dsp:cNvSpPr/>
      </dsp:nvSpPr>
      <dsp:spPr>
        <a:xfrm rot="5400000">
          <a:off x="4665243" y="2303234"/>
          <a:ext cx="848370" cy="835159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8488" tIns="31115" rIns="31115" bIns="31115" numCol="1" spcCol="1270" anchor="ctr" anchorCtr="0">
          <a:noAutofit/>
        </a:bodyPr>
        <a:lstStyle/>
        <a:p>
          <a:pPr marL="285750" lvl="1" indent="-285750" algn="l" defTabSz="2178050">
            <a:lnSpc>
              <a:spcPct val="90000"/>
            </a:lnSpc>
            <a:spcBef>
              <a:spcPct val="0"/>
            </a:spcBef>
            <a:spcAft>
              <a:spcPct val="15000"/>
            </a:spcAft>
            <a:buChar char="•"/>
          </a:pPr>
          <a:r>
            <a:rPr lang="en-US" sz="4900" b="1" kern="1200" dirty="0">
              <a:solidFill>
                <a:srgbClr val="000000"/>
              </a:solidFill>
              <a:latin typeface="Proxima Nova"/>
              <a:cs typeface="Calibri"/>
            </a:rPr>
            <a:t>References</a:t>
          </a:r>
          <a:endParaRPr lang="en-US" sz="4900" b="1" kern="1200" dirty="0">
            <a:latin typeface="Proxima Nova"/>
            <a:cs typeface="Calibri"/>
          </a:endParaRPr>
        </a:p>
      </dsp:txBody>
      <dsp:txXfrm rot="-5400000">
        <a:off x="913630" y="6096261"/>
        <a:ext cx="8310183" cy="765542"/>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gif>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048600" y="771525"/>
            <a:ext cx="12192600" cy="38576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828800" y="4886325"/>
            <a:ext cx="14630400" cy="462915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1: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91" name="Google Shape;91;p1: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3: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3" name="Google Shape;113;p3: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2: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9" name="Google Shape;99;p2: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4: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1" name="Google Shape;151;p4: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5: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8" name="Google Shape;168;p5: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6: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 name="Google Shape;188;p6: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7: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8" name="Google Shape;208;p7: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9: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1" name="Google Shape;261;p9: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10: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0" name="Google Shape;270;p10: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8556600" y="5502325"/>
            <a:ext cx="1174800" cy="0"/>
          </a:xfrm>
          <a:prstGeom prst="straightConnector1">
            <a:avLst/>
          </a:prstGeom>
          <a:noFill/>
          <a:ln w="76200" cap="flat" cmpd="sng">
            <a:solidFill>
              <a:schemeClr val="dk1"/>
            </a:solidFill>
            <a:prstDash val="solid"/>
            <a:round/>
            <a:headEnd type="none" w="sm" len="sm"/>
            <a:tailEnd type="none" w="sm" len="sm"/>
          </a:ln>
        </p:spPr>
      </p:cxnSp>
      <p:sp>
        <p:nvSpPr>
          <p:cNvPr id="11" name="Google Shape;11;p2"/>
          <p:cNvSpPr txBox="1">
            <a:spLocks noGrp="1"/>
          </p:cNvSpPr>
          <p:nvPr>
            <p:ph type="ctrTitle"/>
          </p:nvPr>
        </p:nvSpPr>
        <p:spPr>
          <a:xfrm>
            <a:off x="623400" y="1191950"/>
            <a:ext cx="17041200" cy="3915600"/>
          </a:xfrm>
          <a:prstGeom prst="rect">
            <a:avLst/>
          </a:prstGeom>
        </p:spPr>
        <p:txBody>
          <a:bodyPr spcFirstLastPara="1" wrap="square" lIns="182850" tIns="182850" rIns="182850" bIns="182850" anchor="b" anchorCtr="0">
            <a:normAutofit/>
          </a:bodyPr>
          <a:lstStyle>
            <a:lvl1pPr lvl="0" algn="ctr">
              <a:spcBef>
                <a:spcPts val="0"/>
              </a:spcBef>
              <a:spcAft>
                <a:spcPts val="0"/>
              </a:spcAft>
              <a:buSzPts val="10800"/>
              <a:buNone/>
              <a:defRPr sz="10800"/>
            </a:lvl1pPr>
            <a:lvl2pPr lvl="1" algn="ctr">
              <a:spcBef>
                <a:spcPts val="0"/>
              </a:spcBef>
              <a:spcAft>
                <a:spcPts val="0"/>
              </a:spcAft>
              <a:buSzPts val="10800"/>
              <a:buNone/>
              <a:defRPr sz="10800"/>
            </a:lvl2pPr>
            <a:lvl3pPr lvl="2" algn="ctr">
              <a:spcBef>
                <a:spcPts val="0"/>
              </a:spcBef>
              <a:spcAft>
                <a:spcPts val="0"/>
              </a:spcAft>
              <a:buSzPts val="10800"/>
              <a:buNone/>
              <a:defRPr sz="10800"/>
            </a:lvl3pPr>
            <a:lvl4pPr lvl="3" algn="ctr">
              <a:spcBef>
                <a:spcPts val="0"/>
              </a:spcBef>
              <a:spcAft>
                <a:spcPts val="0"/>
              </a:spcAft>
              <a:buSzPts val="10800"/>
              <a:buNone/>
              <a:defRPr sz="10800"/>
            </a:lvl4pPr>
            <a:lvl5pPr lvl="4" algn="ctr">
              <a:spcBef>
                <a:spcPts val="0"/>
              </a:spcBef>
              <a:spcAft>
                <a:spcPts val="0"/>
              </a:spcAft>
              <a:buSzPts val="10800"/>
              <a:buNone/>
              <a:defRPr sz="10800"/>
            </a:lvl5pPr>
            <a:lvl6pPr lvl="5" algn="ctr">
              <a:spcBef>
                <a:spcPts val="0"/>
              </a:spcBef>
              <a:spcAft>
                <a:spcPts val="0"/>
              </a:spcAft>
              <a:buSzPts val="10800"/>
              <a:buNone/>
              <a:defRPr sz="10800"/>
            </a:lvl6pPr>
            <a:lvl7pPr lvl="6" algn="ctr">
              <a:spcBef>
                <a:spcPts val="0"/>
              </a:spcBef>
              <a:spcAft>
                <a:spcPts val="0"/>
              </a:spcAft>
              <a:buSzPts val="10800"/>
              <a:buNone/>
              <a:defRPr sz="10800"/>
            </a:lvl7pPr>
            <a:lvl8pPr lvl="7" algn="ctr">
              <a:spcBef>
                <a:spcPts val="0"/>
              </a:spcBef>
              <a:spcAft>
                <a:spcPts val="0"/>
              </a:spcAft>
              <a:buSzPts val="10800"/>
              <a:buNone/>
              <a:defRPr sz="10800"/>
            </a:lvl8pPr>
            <a:lvl9pPr lvl="8" algn="ctr">
              <a:spcBef>
                <a:spcPts val="0"/>
              </a:spcBef>
              <a:spcAft>
                <a:spcPts val="0"/>
              </a:spcAft>
              <a:buSzPts val="10800"/>
              <a:buNone/>
              <a:defRPr sz="10800"/>
            </a:lvl9pPr>
          </a:lstStyle>
          <a:p>
            <a:endParaRPr/>
          </a:p>
        </p:txBody>
      </p:sp>
      <p:sp>
        <p:nvSpPr>
          <p:cNvPr id="12" name="Google Shape;12;p2"/>
          <p:cNvSpPr txBox="1">
            <a:spLocks noGrp="1"/>
          </p:cNvSpPr>
          <p:nvPr>
            <p:ph type="subTitle" idx="1"/>
          </p:nvPr>
        </p:nvSpPr>
        <p:spPr>
          <a:xfrm>
            <a:off x="623400" y="6331646"/>
            <a:ext cx="17041200" cy="1467000"/>
          </a:xfrm>
          <a:prstGeom prst="rect">
            <a:avLst/>
          </a:prstGeom>
        </p:spPr>
        <p:txBody>
          <a:bodyPr spcFirstLastPara="1" wrap="square" lIns="182850" tIns="182850" rIns="182850" bIns="182850" anchor="t" anchorCtr="0">
            <a:norm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13" name="Google Shape;13;p2"/>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623400" y="2335850"/>
            <a:ext cx="17041200" cy="3960000"/>
          </a:xfrm>
          <a:prstGeom prst="rect">
            <a:avLst/>
          </a:prstGeom>
        </p:spPr>
        <p:txBody>
          <a:bodyPr spcFirstLastPara="1" wrap="square" lIns="182850" tIns="182850" rIns="182850" bIns="182850" anchor="ctr" anchorCtr="0">
            <a:normAutofit/>
          </a:bodyPr>
          <a:lstStyle>
            <a:lvl1pPr lvl="0" algn="ctr">
              <a:spcBef>
                <a:spcPts val="0"/>
              </a:spcBef>
              <a:spcAft>
                <a:spcPts val="0"/>
              </a:spcAft>
              <a:buClr>
                <a:schemeClr val="dk1"/>
              </a:buClr>
              <a:buSzPts val="22000"/>
              <a:buNone/>
              <a:defRPr sz="22000">
                <a:solidFill>
                  <a:schemeClr val="dk1"/>
                </a:solidFill>
              </a:defRPr>
            </a:lvl1pPr>
            <a:lvl2pPr lvl="1" algn="ctr">
              <a:spcBef>
                <a:spcPts val="0"/>
              </a:spcBef>
              <a:spcAft>
                <a:spcPts val="0"/>
              </a:spcAft>
              <a:buClr>
                <a:schemeClr val="dk1"/>
              </a:buClr>
              <a:buSzPts val="22000"/>
              <a:buNone/>
              <a:defRPr sz="22000">
                <a:solidFill>
                  <a:schemeClr val="dk1"/>
                </a:solidFill>
              </a:defRPr>
            </a:lvl2pPr>
            <a:lvl3pPr lvl="2" algn="ctr">
              <a:spcBef>
                <a:spcPts val="0"/>
              </a:spcBef>
              <a:spcAft>
                <a:spcPts val="0"/>
              </a:spcAft>
              <a:buClr>
                <a:schemeClr val="dk1"/>
              </a:buClr>
              <a:buSzPts val="22000"/>
              <a:buNone/>
              <a:defRPr sz="22000">
                <a:solidFill>
                  <a:schemeClr val="dk1"/>
                </a:solidFill>
              </a:defRPr>
            </a:lvl3pPr>
            <a:lvl4pPr lvl="3" algn="ctr">
              <a:spcBef>
                <a:spcPts val="0"/>
              </a:spcBef>
              <a:spcAft>
                <a:spcPts val="0"/>
              </a:spcAft>
              <a:buClr>
                <a:schemeClr val="dk1"/>
              </a:buClr>
              <a:buSzPts val="22000"/>
              <a:buNone/>
              <a:defRPr sz="22000">
                <a:solidFill>
                  <a:schemeClr val="dk1"/>
                </a:solidFill>
              </a:defRPr>
            </a:lvl4pPr>
            <a:lvl5pPr lvl="4" algn="ctr">
              <a:spcBef>
                <a:spcPts val="0"/>
              </a:spcBef>
              <a:spcAft>
                <a:spcPts val="0"/>
              </a:spcAft>
              <a:buClr>
                <a:schemeClr val="dk1"/>
              </a:buClr>
              <a:buSzPts val="22000"/>
              <a:buNone/>
              <a:defRPr sz="22000">
                <a:solidFill>
                  <a:schemeClr val="dk1"/>
                </a:solidFill>
              </a:defRPr>
            </a:lvl5pPr>
            <a:lvl6pPr lvl="5" algn="ctr">
              <a:spcBef>
                <a:spcPts val="0"/>
              </a:spcBef>
              <a:spcAft>
                <a:spcPts val="0"/>
              </a:spcAft>
              <a:buClr>
                <a:schemeClr val="dk1"/>
              </a:buClr>
              <a:buSzPts val="22000"/>
              <a:buNone/>
              <a:defRPr sz="22000">
                <a:solidFill>
                  <a:schemeClr val="dk1"/>
                </a:solidFill>
              </a:defRPr>
            </a:lvl6pPr>
            <a:lvl7pPr lvl="6" algn="ctr">
              <a:spcBef>
                <a:spcPts val="0"/>
              </a:spcBef>
              <a:spcAft>
                <a:spcPts val="0"/>
              </a:spcAft>
              <a:buClr>
                <a:schemeClr val="dk1"/>
              </a:buClr>
              <a:buSzPts val="22000"/>
              <a:buNone/>
              <a:defRPr sz="22000">
                <a:solidFill>
                  <a:schemeClr val="dk1"/>
                </a:solidFill>
              </a:defRPr>
            </a:lvl7pPr>
            <a:lvl8pPr lvl="7" algn="ctr">
              <a:spcBef>
                <a:spcPts val="0"/>
              </a:spcBef>
              <a:spcAft>
                <a:spcPts val="0"/>
              </a:spcAft>
              <a:buClr>
                <a:schemeClr val="dk1"/>
              </a:buClr>
              <a:buSzPts val="22000"/>
              <a:buNone/>
              <a:defRPr sz="22000">
                <a:solidFill>
                  <a:schemeClr val="dk1"/>
                </a:solidFill>
              </a:defRPr>
            </a:lvl8pPr>
            <a:lvl9pPr lvl="8" algn="ctr">
              <a:spcBef>
                <a:spcPts val="0"/>
              </a:spcBef>
              <a:spcAft>
                <a:spcPts val="0"/>
              </a:spcAft>
              <a:buClr>
                <a:schemeClr val="dk1"/>
              </a:buClr>
              <a:buSzPts val="22000"/>
              <a:buNone/>
              <a:defRPr sz="22000">
                <a:solidFill>
                  <a:schemeClr val="dk1"/>
                </a:solidFill>
              </a:defRPr>
            </a:lvl9pPr>
          </a:lstStyle>
          <a:p>
            <a:r>
              <a:t>xx%</a:t>
            </a:r>
          </a:p>
        </p:txBody>
      </p:sp>
      <p:sp>
        <p:nvSpPr>
          <p:cNvPr id="48" name="Google Shape;48;p11"/>
          <p:cNvSpPr txBox="1">
            <a:spLocks noGrp="1"/>
          </p:cNvSpPr>
          <p:nvPr>
            <p:ph type="body" idx="1"/>
          </p:nvPr>
        </p:nvSpPr>
        <p:spPr>
          <a:xfrm>
            <a:off x="623400" y="6448500"/>
            <a:ext cx="17041200" cy="2143200"/>
          </a:xfrm>
          <a:prstGeom prst="rect">
            <a:avLst/>
          </a:prstGeom>
        </p:spPr>
        <p:txBody>
          <a:bodyPr spcFirstLastPara="1" wrap="square" lIns="182850" tIns="182850" rIns="182850" bIns="182850" anchor="t" anchorCtr="0">
            <a:normAutofit/>
          </a:bodyPr>
          <a:lstStyle>
            <a:lvl1pPr marL="457200" lvl="0" indent="-457200" algn="ctr">
              <a:spcBef>
                <a:spcPts val="0"/>
              </a:spcBef>
              <a:spcAft>
                <a:spcPts val="0"/>
              </a:spcAft>
              <a:buSzPts val="3600"/>
              <a:buChar char="●"/>
              <a:defRPr/>
            </a:lvl1pPr>
            <a:lvl2pPr marL="914400" lvl="1" indent="-406400" algn="ctr">
              <a:spcBef>
                <a:spcPts val="0"/>
              </a:spcBef>
              <a:spcAft>
                <a:spcPts val="0"/>
              </a:spcAft>
              <a:buSzPts val="2800"/>
              <a:buChar char="○"/>
              <a:defRPr/>
            </a:lvl2pPr>
            <a:lvl3pPr marL="1371600" lvl="2" indent="-406400" algn="ctr">
              <a:spcBef>
                <a:spcPts val="0"/>
              </a:spcBef>
              <a:spcAft>
                <a:spcPts val="0"/>
              </a:spcAft>
              <a:buSzPts val="2800"/>
              <a:buChar char="■"/>
              <a:defRPr/>
            </a:lvl3pPr>
            <a:lvl4pPr marL="1828800" lvl="3" indent="-406400" algn="ctr">
              <a:spcBef>
                <a:spcPts val="0"/>
              </a:spcBef>
              <a:spcAft>
                <a:spcPts val="0"/>
              </a:spcAft>
              <a:buSzPts val="2800"/>
              <a:buChar char="●"/>
              <a:defRPr/>
            </a:lvl4pPr>
            <a:lvl5pPr marL="2286000" lvl="4" indent="-406400" algn="ctr">
              <a:spcBef>
                <a:spcPts val="0"/>
              </a:spcBef>
              <a:spcAft>
                <a:spcPts val="0"/>
              </a:spcAft>
              <a:buSzPts val="2800"/>
              <a:buChar char="○"/>
              <a:defRPr/>
            </a:lvl5pPr>
            <a:lvl6pPr marL="2743200" lvl="5" indent="-406400" algn="ctr">
              <a:spcBef>
                <a:spcPts val="0"/>
              </a:spcBef>
              <a:spcAft>
                <a:spcPts val="0"/>
              </a:spcAft>
              <a:buSzPts val="2800"/>
              <a:buChar char="■"/>
              <a:defRPr/>
            </a:lvl6pPr>
            <a:lvl7pPr marL="3200400" lvl="6" indent="-406400" algn="ctr">
              <a:spcBef>
                <a:spcPts val="0"/>
              </a:spcBef>
              <a:spcAft>
                <a:spcPts val="0"/>
              </a:spcAft>
              <a:buSzPts val="2800"/>
              <a:buChar char="●"/>
              <a:defRPr/>
            </a:lvl7pPr>
            <a:lvl8pPr marL="3657600" lvl="7" indent="-406400" algn="ctr">
              <a:spcBef>
                <a:spcPts val="0"/>
              </a:spcBef>
              <a:spcAft>
                <a:spcPts val="0"/>
              </a:spcAft>
              <a:buSzPts val="2800"/>
              <a:buChar char="○"/>
              <a:defRPr/>
            </a:lvl8pPr>
            <a:lvl9pPr marL="4114800" lvl="8" indent="-406400" algn="ctr">
              <a:spcBef>
                <a:spcPts val="0"/>
              </a:spcBef>
              <a:spcAft>
                <a:spcPts val="0"/>
              </a:spcAft>
              <a:buSzPts val="2800"/>
              <a:buChar char="■"/>
              <a:defRPr/>
            </a:lvl9pPr>
          </a:lstStyle>
          <a:p>
            <a:endParaRPr/>
          </a:p>
        </p:txBody>
      </p:sp>
      <p:sp>
        <p:nvSpPr>
          <p:cNvPr id="49" name="Google Shape;49;p11"/>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Blank 1" type="obj">
  <p:cSld name="OBJECT">
    <p:bg>
      <p:bgPr>
        <a:blipFill>
          <a:blip r:embed="rId2">
            <a:alphaModFix/>
          </a:blip>
          <a:stretch>
            <a:fillRect/>
          </a:stretch>
        </a:blipFill>
        <a:effectLst/>
      </p:bgPr>
    </p:bg>
    <p:spTree>
      <p:nvGrpSpPr>
        <p:cNvPr id="1" name="Shape 52"/>
        <p:cNvGrpSpPr/>
        <p:nvPr/>
      </p:nvGrpSpPr>
      <p:grpSpPr>
        <a:xfrm>
          <a:off x="0" y="0"/>
          <a:ext cx="0" cy="0"/>
          <a:chOff x="0" y="0"/>
          <a:chExt cx="0" cy="0"/>
        </a:xfrm>
      </p:grpSpPr>
      <p:sp>
        <p:nvSpPr>
          <p:cNvPr id="53" name="Google Shape;53;p13"/>
          <p:cNvSpPr txBox="1">
            <a:spLocks noGrp="1"/>
          </p:cNvSpPr>
          <p:nvPr>
            <p:ph type="ftr" idx="11"/>
          </p:nvPr>
        </p:nvSpPr>
        <p:spPr>
          <a:xfrm>
            <a:off x="6217920" y="9566910"/>
            <a:ext cx="5852100" cy="5145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13"/>
          <p:cNvSpPr txBox="1">
            <a:spLocks noGrp="1"/>
          </p:cNvSpPr>
          <p:nvPr>
            <p:ph type="dt" idx="10"/>
          </p:nvPr>
        </p:nvSpPr>
        <p:spPr>
          <a:xfrm>
            <a:off x="914400" y="9566910"/>
            <a:ext cx="4206300" cy="5145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13"/>
          <p:cNvSpPr txBox="1">
            <a:spLocks noGrp="1"/>
          </p:cNvSpPr>
          <p:nvPr>
            <p:ph type="sldNum" idx="12"/>
          </p:nvPr>
        </p:nvSpPr>
        <p:spPr>
          <a:xfrm>
            <a:off x="13167361" y="9566910"/>
            <a:ext cx="4206300" cy="307800"/>
          </a:xfrm>
          <a:prstGeom prst="rect">
            <a:avLst/>
          </a:prstGeom>
          <a:noFill/>
          <a:ln>
            <a:noFill/>
          </a:ln>
        </p:spPr>
        <p:txBody>
          <a:bodyPr spcFirstLastPara="1" wrap="square" lIns="0" tIns="0" rIns="0" bIns="0" anchor="t" anchorCtr="0">
            <a:spAutoFit/>
          </a:bodyPr>
          <a:lstStyle>
            <a:lvl1pPr lvl="0" indent="0" algn="r">
              <a:spcBef>
                <a:spcPts val="0"/>
              </a:spcBef>
              <a:buNone/>
              <a:defRPr>
                <a:solidFill>
                  <a:srgbClr val="888888"/>
                </a:solidFill>
              </a:defRPr>
            </a:lvl1pPr>
            <a:lvl2pPr lvl="1" indent="0" algn="r">
              <a:spcBef>
                <a:spcPts val="0"/>
              </a:spcBef>
              <a:buNone/>
              <a:defRPr>
                <a:solidFill>
                  <a:srgbClr val="888888"/>
                </a:solidFill>
              </a:defRPr>
            </a:lvl2pPr>
            <a:lvl3pPr lvl="2" indent="0" algn="r">
              <a:spcBef>
                <a:spcPts val="0"/>
              </a:spcBef>
              <a:buNone/>
              <a:defRPr>
                <a:solidFill>
                  <a:srgbClr val="888888"/>
                </a:solidFill>
              </a:defRPr>
            </a:lvl3pPr>
            <a:lvl4pPr lvl="3" indent="0" algn="r">
              <a:spcBef>
                <a:spcPts val="0"/>
              </a:spcBef>
              <a:buNone/>
              <a:defRPr>
                <a:solidFill>
                  <a:srgbClr val="888888"/>
                </a:solidFill>
              </a:defRPr>
            </a:lvl4pPr>
            <a:lvl5pPr lvl="4" indent="0" algn="r">
              <a:spcBef>
                <a:spcPts val="0"/>
              </a:spcBef>
              <a:buNone/>
              <a:defRPr>
                <a:solidFill>
                  <a:srgbClr val="888888"/>
                </a:solidFill>
              </a:defRPr>
            </a:lvl5pPr>
            <a:lvl6pPr lvl="5" indent="0" algn="r">
              <a:spcBef>
                <a:spcPts val="0"/>
              </a:spcBef>
              <a:buNone/>
              <a:defRPr>
                <a:solidFill>
                  <a:srgbClr val="888888"/>
                </a:solidFill>
              </a:defRPr>
            </a:lvl6pPr>
            <a:lvl7pPr lvl="6" indent="0" algn="r">
              <a:spcBef>
                <a:spcPts val="0"/>
              </a:spcBef>
              <a:buNone/>
              <a:defRPr>
                <a:solidFill>
                  <a:srgbClr val="888888"/>
                </a:solidFill>
              </a:defRPr>
            </a:lvl7pPr>
            <a:lvl8pPr lvl="7" indent="0" algn="r">
              <a:spcBef>
                <a:spcPts val="0"/>
              </a:spcBef>
              <a:buNone/>
              <a:defRPr>
                <a:solidFill>
                  <a:srgbClr val="888888"/>
                </a:solidFill>
              </a:defRPr>
            </a:lvl8pPr>
            <a:lvl9pPr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solidFill>
                <a:schemeClr val="dk2"/>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Two Content">
  <p:cSld name="Two Content">
    <p:bg>
      <p:bgPr>
        <a:blipFill>
          <a:blip r:embed="rId2">
            <a:alphaModFix/>
          </a:blip>
          <a:stretch>
            <a:fillRect/>
          </a:stretch>
        </a:blipFill>
        <a:effectLst/>
      </p:bgPr>
    </p:bg>
    <p:spTree>
      <p:nvGrpSpPr>
        <p:cNvPr id="1" name="Shape 56"/>
        <p:cNvGrpSpPr/>
        <p:nvPr/>
      </p:nvGrpSpPr>
      <p:grpSpPr>
        <a:xfrm>
          <a:off x="0" y="0"/>
          <a:ext cx="0" cy="0"/>
          <a:chOff x="0" y="0"/>
          <a:chExt cx="0" cy="0"/>
        </a:xfrm>
      </p:grpSpPr>
      <p:pic>
        <p:nvPicPr>
          <p:cNvPr id="57" name="Google Shape;57;p14"/>
          <p:cNvPicPr preferRelativeResize="0"/>
          <p:nvPr/>
        </p:nvPicPr>
        <p:blipFill rotWithShape="1">
          <a:blip r:embed="rId3">
            <a:alphaModFix/>
          </a:blip>
          <a:srcRect/>
          <a:stretch/>
        </p:blipFill>
        <p:spPr>
          <a:xfrm>
            <a:off x="0" y="0"/>
            <a:ext cx="18288000" cy="10287000"/>
          </a:xfrm>
          <a:prstGeom prst="rect">
            <a:avLst/>
          </a:prstGeom>
          <a:noFill/>
          <a:ln>
            <a:noFill/>
          </a:ln>
        </p:spPr>
      </p:pic>
      <p:sp>
        <p:nvSpPr>
          <p:cNvPr id="58" name="Google Shape;58;p14"/>
          <p:cNvSpPr/>
          <p:nvPr/>
        </p:nvSpPr>
        <p:spPr>
          <a:xfrm>
            <a:off x="2312714" y="2593369"/>
            <a:ext cx="12975590" cy="6268084"/>
          </a:xfrm>
          <a:custGeom>
            <a:avLst/>
            <a:gdLst/>
            <a:ahLst/>
            <a:cxnLst/>
            <a:rect l="l" t="t" r="r" b="b"/>
            <a:pathLst>
              <a:path w="12975590" h="6268084" extrusionOk="0">
                <a:moveTo>
                  <a:pt x="12912459" y="6267632"/>
                </a:moveTo>
                <a:lnTo>
                  <a:pt x="63877" y="6267632"/>
                </a:lnTo>
                <a:lnTo>
                  <a:pt x="39110" y="6262560"/>
                </a:lnTo>
                <a:lnTo>
                  <a:pt x="18739" y="6248710"/>
                </a:lnTo>
                <a:lnTo>
                  <a:pt x="5058" y="6228502"/>
                </a:lnTo>
                <a:lnTo>
                  <a:pt x="0" y="6203755"/>
                </a:lnTo>
                <a:lnTo>
                  <a:pt x="0" y="63877"/>
                </a:lnTo>
                <a:lnTo>
                  <a:pt x="5058" y="39130"/>
                </a:lnTo>
                <a:lnTo>
                  <a:pt x="18813" y="18813"/>
                </a:lnTo>
                <a:lnTo>
                  <a:pt x="39130" y="5058"/>
                </a:lnTo>
                <a:lnTo>
                  <a:pt x="63877" y="0"/>
                </a:lnTo>
                <a:lnTo>
                  <a:pt x="12911585" y="0"/>
                </a:lnTo>
                <a:lnTo>
                  <a:pt x="12936332" y="5058"/>
                </a:lnTo>
                <a:lnTo>
                  <a:pt x="12956649" y="18813"/>
                </a:lnTo>
                <a:lnTo>
                  <a:pt x="12970404" y="39130"/>
                </a:lnTo>
                <a:lnTo>
                  <a:pt x="12975463" y="63877"/>
                </a:lnTo>
                <a:lnTo>
                  <a:pt x="12975463" y="6202879"/>
                </a:lnTo>
                <a:lnTo>
                  <a:pt x="12970910" y="6228133"/>
                </a:lnTo>
                <a:lnTo>
                  <a:pt x="12957414" y="6248710"/>
                </a:lnTo>
                <a:lnTo>
                  <a:pt x="12937193" y="6262560"/>
                </a:lnTo>
                <a:lnTo>
                  <a:pt x="12912459" y="6267632"/>
                </a:lnTo>
                <a:close/>
              </a:path>
            </a:pathLst>
          </a:custGeom>
          <a:solidFill>
            <a:srgbClr val="FFFFFF"/>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59" name="Google Shape;59;p14"/>
          <p:cNvSpPr/>
          <p:nvPr/>
        </p:nvSpPr>
        <p:spPr>
          <a:xfrm>
            <a:off x="2290838" y="2571494"/>
            <a:ext cx="13020675" cy="6311900"/>
          </a:xfrm>
          <a:custGeom>
            <a:avLst/>
            <a:gdLst/>
            <a:ahLst/>
            <a:cxnLst/>
            <a:rect l="l" t="t" r="r" b="b"/>
            <a:pathLst>
              <a:path w="13020675" h="6311900" extrusionOk="0">
                <a:moveTo>
                  <a:pt x="12934335" y="6311383"/>
                </a:moveTo>
                <a:lnTo>
                  <a:pt x="85753" y="6311383"/>
                </a:lnTo>
                <a:lnTo>
                  <a:pt x="52420" y="6304629"/>
                </a:lnTo>
                <a:lnTo>
                  <a:pt x="25157" y="6286226"/>
                </a:lnTo>
                <a:lnTo>
                  <a:pt x="6754" y="6258964"/>
                </a:lnTo>
                <a:lnTo>
                  <a:pt x="0" y="6225630"/>
                </a:lnTo>
                <a:lnTo>
                  <a:pt x="0" y="85753"/>
                </a:lnTo>
                <a:lnTo>
                  <a:pt x="6754" y="52420"/>
                </a:lnTo>
                <a:lnTo>
                  <a:pt x="25157" y="25157"/>
                </a:lnTo>
                <a:lnTo>
                  <a:pt x="52420" y="6754"/>
                </a:lnTo>
                <a:lnTo>
                  <a:pt x="85753" y="0"/>
                </a:lnTo>
                <a:lnTo>
                  <a:pt x="12934335" y="0"/>
                </a:lnTo>
                <a:lnTo>
                  <a:pt x="12967669" y="6754"/>
                </a:lnTo>
                <a:lnTo>
                  <a:pt x="12994932" y="25157"/>
                </a:lnTo>
                <a:lnTo>
                  <a:pt x="13005712" y="41126"/>
                </a:lnTo>
                <a:lnTo>
                  <a:pt x="85753" y="41126"/>
                </a:lnTo>
                <a:lnTo>
                  <a:pt x="68444" y="44654"/>
                </a:lnTo>
                <a:lnTo>
                  <a:pt x="54252" y="54252"/>
                </a:lnTo>
                <a:lnTo>
                  <a:pt x="44654" y="68444"/>
                </a:lnTo>
                <a:lnTo>
                  <a:pt x="41126" y="85753"/>
                </a:lnTo>
                <a:lnTo>
                  <a:pt x="41126" y="6225630"/>
                </a:lnTo>
                <a:lnTo>
                  <a:pt x="44654" y="6242940"/>
                </a:lnTo>
                <a:lnTo>
                  <a:pt x="54252" y="6257132"/>
                </a:lnTo>
                <a:lnTo>
                  <a:pt x="68444" y="6266730"/>
                </a:lnTo>
                <a:lnTo>
                  <a:pt x="85753" y="6270257"/>
                </a:lnTo>
                <a:lnTo>
                  <a:pt x="13005712" y="6270257"/>
                </a:lnTo>
                <a:lnTo>
                  <a:pt x="12994932" y="6286226"/>
                </a:lnTo>
                <a:lnTo>
                  <a:pt x="12967669" y="6304629"/>
                </a:lnTo>
                <a:lnTo>
                  <a:pt x="12934335" y="6311383"/>
                </a:lnTo>
                <a:close/>
              </a:path>
              <a:path w="13020675" h="6311900" extrusionOk="0">
                <a:moveTo>
                  <a:pt x="13005712" y="6270257"/>
                </a:moveTo>
                <a:lnTo>
                  <a:pt x="12934335" y="6270257"/>
                </a:lnTo>
                <a:lnTo>
                  <a:pt x="12951646" y="6266730"/>
                </a:lnTo>
                <a:lnTo>
                  <a:pt x="12965838" y="6257132"/>
                </a:lnTo>
                <a:lnTo>
                  <a:pt x="12975436" y="6242940"/>
                </a:lnTo>
                <a:lnTo>
                  <a:pt x="12978964" y="6225630"/>
                </a:lnTo>
                <a:lnTo>
                  <a:pt x="12978964" y="85753"/>
                </a:lnTo>
                <a:lnTo>
                  <a:pt x="12975436" y="68444"/>
                </a:lnTo>
                <a:lnTo>
                  <a:pt x="12965838" y="54252"/>
                </a:lnTo>
                <a:lnTo>
                  <a:pt x="12951646" y="44654"/>
                </a:lnTo>
                <a:lnTo>
                  <a:pt x="12934335" y="41126"/>
                </a:lnTo>
                <a:lnTo>
                  <a:pt x="13005712" y="41126"/>
                </a:lnTo>
                <a:lnTo>
                  <a:pt x="13013336" y="52420"/>
                </a:lnTo>
                <a:lnTo>
                  <a:pt x="13020090" y="85753"/>
                </a:lnTo>
                <a:lnTo>
                  <a:pt x="13020090" y="6225630"/>
                </a:lnTo>
                <a:lnTo>
                  <a:pt x="13013336" y="6258964"/>
                </a:lnTo>
                <a:lnTo>
                  <a:pt x="13005712" y="6270257"/>
                </a:lnTo>
                <a:close/>
              </a:path>
            </a:pathLst>
          </a:custGeom>
          <a:solidFill>
            <a:srgbClr val="191919"/>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0" name="Google Shape;60;p14"/>
          <p:cNvSpPr/>
          <p:nvPr/>
        </p:nvSpPr>
        <p:spPr>
          <a:xfrm>
            <a:off x="2469746" y="3598536"/>
            <a:ext cx="13020675" cy="0"/>
          </a:xfrm>
          <a:custGeom>
            <a:avLst/>
            <a:gdLst/>
            <a:ahLst/>
            <a:cxnLst/>
            <a:rect l="l" t="t" r="r" b="b"/>
            <a:pathLst>
              <a:path w="13020675" h="120000" extrusionOk="0">
                <a:moveTo>
                  <a:pt x="0" y="0"/>
                </a:moveTo>
                <a:lnTo>
                  <a:pt x="13020090" y="0"/>
                </a:lnTo>
              </a:path>
            </a:pathLst>
          </a:custGeom>
          <a:noFill/>
          <a:ln w="381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1" name="Google Shape;61;p14"/>
          <p:cNvSpPr/>
          <p:nvPr/>
        </p:nvSpPr>
        <p:spPr>
          <a:xfrm>
            <a:off x="2310940" y="738325"/>
            <a:ext cx="12979400" cy="1677035"/>
          </a:xfrm>
          <a:custGeom>
            <a:avLst/>
            <a:gdLst/>
            <a:ahLst/>
            <a:cxnLst/>
            <a:rect l="l" t="t" r="r" b="b"/>
            <a:pathLst>
              <a:path w="12979400" h="1677035" extrusionOk="0">
                <a:moveTo>
                  <a:pt x="12921189" y="1676779"/>
                </a:moveTo>
                <a:lnTo>
                  <a:pt x="58697" y="1676779"/>
                </a:lnTo>
                <a:lnTo>
                  <a:pt x="35938" y="1672118"/>
                </a:lnTo>
                <a:lnTo>
                  <a:pt x="17219" y="1659391"/>
                </a:lnTo>
                <a:lnTo>
                  <a:pt x="4648" y="1640822"/>
                </a:lnTo>
                <a:lnTo>
                  <a:pt x="0" y="1618082"/>
                </a:lnTo>
                <a:lnTo>
                  <a:pt x="0" y="58697"/>
                </a:lnTo>
                <a:lnTo>
                  <a:pt x="4648" y="35957"/>
                </a:lnTo>
                <a:lnTo>
                  <a:pt x="17287" y="17287"/>
                </a:lnTo>
                <a:lnTo>
                  <a:pt x="35957" y="4648"/>
                </a:lnTo>
                <a:lnTo>
                  <a:pt x="58697" y="0"/>
                </a:lnTo>
                <a:lnTo>
                  <a:pt x="12920386" y="0"/>
                </a:lnTo>
                <a:lnTo>
                  <a:pt x="12943126" y="4648"/>
                </a:lnTo>
                <a:lnTo>
                  <a:pt x="12961795" y="17287"/>
                </a:lnTo>
                <a:lnTo>
                  <a:pt x="12974434" y="35957"/>
                </a:lnTo>
                <a:lnTo>
                  <a:pt x="12979082" y="58697"/>
                </a:lnTo>
                <a:lnTo>
                  <a:pt x="12979082" y="1617277"/>
                </a:lnTo>
                <a:lnTo>
                  <a:pt x="12974898" y="1640483"/>
                </a:lnTo>
                <a:lnTo>
                  <a:pt x="12962498" y="1659391"/>
                </a:lnTo>
                <a:lnTo>
                  <a:pt x="12943917" y="1672118"/>
                </a:lnTo>
                <a:lnTo>
                  <a:pt x="12921189" y="1676779"/>
                </a:lnTo>
                <a:close/>
              </a:path>
            </a:pathLst>
          </a:custGeom>
          <a:solidFill>
            <a:srgbClr val="FFFFFF"/>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2" name="Google Shape;62;p14"/>
          <p:cNvSpPr/>
          <p:nvPr/>
        </p:nvSpPr>
        <p:spPr>
          <a:xfrm>
            <a:off x="2290839" y="718223"/>
            <a:ext cx="13020675" cy="1717039"/>
          </a:xfrm>
          <a:custGeom>
            <a:avLst/>
            <a:gdLst/>
            <a:ahLst/>
            <a:cxnLst/>
            <a:rect l="l" t="t" r="r" b="b"/>
            <a:pathLst>
              <a:path w="13020675" h="1717039" extrusionOk="0">
                <a:moveTo>
                  <a:pt x="12941290" y="1716984"/>
                </a:moveTo>
                <a:lnTo>
                  <a:pt x="78799" y="1716984"/>
                </a:lnTo>
                <a:lnTo>
                  <a:pt x="48169" y="1710777"/>
                </a:lnTo>
                <a:lnTo>
                  <a:pt x="23117" y="1693866"/>
                </a:lnTo>
                <a:lnTo>
                  <a:pt x="6206" y="1668814"/>
                </a:lnTo>
                <a:lnTo>
                  <a:pt x="0" y="1638184"/>
                </a:lnTo>
                <a:lnTo>
                  <a:pt x="0" y="78799"/>
                </a:lnTo>
                <a:lnTo>
                  <a:pt x="6206" y="48169"/>
                </a:lnTo>
                <a:lnTo>
                  <a:pt x="23117" y="23117"/>
                </a:lnTo>
                <a:lnTo>
                  <a:pt x="48169" y="6206"/>
                </a:lnTo>
                <a:lnTo>
                  <a:pt x="78799" y="0"/>
                </a:lnTo>
                <a:lnTo>
                  <a:pt x="12941290" y="0"/>
                </a:lnTo>
                <a:lnTo>
                  <a:pt x="12971921" y="6206"/>
                </a:lnTo>
                <a:lnTo>
                  <a:pt x="12996974" y="23117"/>
                </a:lnTo>
                <a:lnTo>
                  <a:pt x="13006879" y="37791"/>
                </a:lnTo>
                <a:lnTo>
                  <a:pt x="78799" y="37791"/>
                </a:lnTo>
                <a:lnTo>
                  <a:pt x="62894" y="41033"/>
                </a:lnTo>
                <a:lnTo>
                  <a:pt x="49852" y="49852"/>
                </a:lnTo>
                <a:lnTo>
                  <a:pt x="41033" y="62894"/>
                </a:lnTo>
                <a:lnTo>
                  <a:pt x="37791" y="78799"/>
                </a:lnTo>
                <a:lnTo>
                  <a:pt x="37791" y="1638184"/>
                </a:lnTo>
                <a:lnTo>
                  <a:pt x="41033" y="1654090"/>
                </a:lnTo>
                <a:lnTo>
                  <a:pt x="49852" y="1667131"/>
                </a:lnTo>
                <a:lnTo>
                  <a:pt x="62894" y="1675951"/>
                </a:lnTo>
                <a:lnTo>
                  <a:pt x="78799" y="1679192"/>
                </a:lnTo>
                <a:lnTo>
                  <a:pt x="13006879" y="1679192"/>
                </a:lnTo>
                <a:lnTo>
                  <a:pt x="12996974" y="1693866"/>
                </a:lnTo>
                <a:lnTo>
                  <a:pt x="12971921" y="1710777"/>
                </a:lnTo>
                <a:lnTo>
                  <a:pt x="12941290" y="1716984"/>
                </a:lnTo>
                <a:close/>
              </a:path>
              <a:path w="13020675" h="1717039" extrusionOk="0">
                <a:moveTo>
                  <a:pt x="13006879" y="1679192"/>
                </a:moveTo>
                <a:lnTo>
                  <a:pt x="12941290" y="1679192"/>
                </a:lnTo>
                <a:lnTo>
                  <a:pt x="12957195" y="1675951"/>
                </a:lnTo>
                <a:lnTo>
                  <a:pt x="12970236" y="1667131"/>
                </a:lnTo>
                <a:lnTo>
                  <a:pt x="12979056" y="1654090"/>
                </a:lnTo>
                <a:lnTo>
                  <a:pt x="12982298" y="1638184"/>
                </a:lnTo>
                <a:lnTo>
                  <a:pt x="12982298" y="78799"/>
                </a:lnTo>
                <a:lnTo>
                  <a:pt x="12979056" y="62894"/>
                </a:lnTo>
                <a:lnTo>
                  <a:pt x="12970236" y="49852"/>
                </a:lnTo>
                <a:lnTo>
                  <a:pt x="12957195" y="41033"/>
                </a:lnTo>
                <a:lnTo>
                  <a:pt x="12941290" y="37791"/>
                </a:lnTo>
                <a:lnTo>
                  <a:pt x="13006879" y="37791"/>
                </a:lnTo>
                <a:lnTo>
                  <a:pt x="13013885" y="48169"/>
                </a:lnTo>
                <a:lnTo>
                  <a:pt x="13020091" y="78799"/>
                </a:lnTo>
                <a:lnTo>
                  <a:pt x="13020091" y="1638184"/>
                </a:lnTo>
                <a:lnTo>
                  <a:pt x="13013885" y="1668814"/>
                </a:lnTo>
                <a:lnTo>
                  <a:pt x="13006879" y="1679192"/>
                </a:lnTo>
                <a:close/>
              </a:path>
            </a:pathLst>
          </a:custGeom>
          <a:solidFill>
            <a:srgbClr val="191919"/>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3" name="Google Shape;63;p14"/>
          <p:cNvSpPr/>
          <p:nvPr/>
        </p:nvSpPr>
        <p:spPr>
          <a:xfrm>
            <a:off x="2791989" y="1418803"/>
            <a:ext cx="284480" cy="284480"/>
          </a:xfrm>
          <a:custGeom>
            <a:avLst/>
            <a:gdLst/>
            <a:ahLst/>
            <a:cxnLst/>
            <a:rect l="l" t="t" r="r" b="b"/>
            <a:pathLst>
              <a:path w="284480" h="284480" extrusionOk="0">
                <a:moveTo>
                  <a:pt x="142198" y="284397"/>
                </a:moveTo>
                <a:lnTo>
                  <a:pt x="97252" y="277147"/>
                </a:lnTo>
                <a:lnTo>
                  <a:pt x="58217" y="256961"/>
                </a:lnTo>
                <a:lnTo>
                  <a:pt x="27435" y="226179"/>
                </a:lnTo>
                <a:lnTo>
                  <a:pt x="7249" y="187144"/>
                </a:lnTo>
                <a:lnTo>
                  <a:pt x="0" y="142198"/>
                </a:lnTo>
                <a:lnTo>
                  <a:pt x="7249" y="97252"/>
                </a:lnTo>
                <a:lnTo>
                  <a:pt x="27435" y="58217"/>
                </a:lnTo>
                <a:lnTo>
                  <a:pt x="58217" y="27436"/>
                </a:lnTo>
                <a:lnTo>
                  <a:pt x="97252" y="7249"/>
                </a:lnTo>
                <a:lnTo>
                  <a:pt x="142198" y="0"/>
                </a:lnTo>
                <a:lnTo>
                  <a:pt x="187143" y="7249"/>
                </a:lnTo>
                <a:lnTo>
                  <a:pt x="226178" y="27436"/>
                </a:lnTo>
                <a:lnTo>
                  <a:pt x="256960" y="58217"/>
                </a:lnTo>
                <a:lnTo>
                  <a:pt x="277146" y="97252"/>
                </a:lnTo>
                <a:lnTo>
                  <a:pt x="284396" y="142198"/>
                </a:lnTo>
                <a:lnTo>
                  <a:pt x="277146" y="187144"/>
                </a:lnTo>
                <a:lnTo>
                  <a:pt x="256960" y="226179"/>
                </a:lnTo>
                <a:lnTo>
                  <a:pt x="226178" y="256961"/>
                </a:lnTo>
                <a:lnTo>
                  <a:pt x="187143" y="277147"/>
                </a:lnTo>
                <a:lnTo>
                  <a:pt x="142198" y="284397"/>
                </a:lnTo>
                <a:close/>
              </a:path>
            </a:pathLst>
          </a:custGeom>
          <a:solidFill>
            <a:srgbClr val="008D70"/>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4" name="Google Shape;64;p14"/>
          <p:cNvSpPr/>
          <p:nvPr/>
        </p:nvSpPr>
        <p:spPr>
          <a:xfrm>
            <a:off x="3161498" y="1418803"/>
            <a:ext cx="284479" cy="284480"/>
          </a:xfrm>
          <a:custGeom>
            <a:avLst/>
            <a:gdLst/>
            <a:ahLst/>
            <a:cxnLst/>
            <a:rect l="l" t="t" r="r" b="b"/>
            <a:pathLst>
              <a:path w="284479" h="284480" extrusionOk="0">
                <a:moveTo>
                  <a:pt x="142198" y="284397"/>
                </a:moveTo>
                <a:lnTo>
                  <a:pt x="97252" y="277147"/>
                </a:lnTo>
                <a:lnTo>
                  <a:pt x="58217" y="256961"/>
                </a:lnTo>
                <a:lnTo>
                  <a:pt x="27435" y="226179"/>
                </a:lnTo>
                <a:lnTo>
                  <a:pt x="7249" y="187144"/>
                </a:lnTo>
                <a:lnTo>
                  <a:pt x="0" y="142198"/>
                </a:lnTo>
                <a:lnTo>
                  <a:pt x="7249" y="97252"/>
                </a:lnTo>
                <a:lnTo>
                  <a:pt x="27435" y="58217"/>
                </a:lnTo>
                <a:lnTo>
                  <a:pt x="58217" y="27436"/>
                </a:lnTo>
                <a:lnTo>
                  <a:pt x="97252" y="7249"/>
                </a:lnTo>
                <a:lnTo>
                  <a:pt x="142198" y="0"/>
                </a:lnTo>
                <a:lnTo>
                  <a:pt x="187143" y="7249"/>
                </a:lnTo>
                <a:lnTo>
                  <a:pt x="226178" y="27436"/>
                </a:lnTo>
                <a:lnTo>
                  <a:pt x="256960" y="58217"/>
                </a:lnTo>
                <a:lnTo>
                  <a:pt x="277146" y="97252"/>
                </a:lnTo>
                <a:lnTo>
                  <a:pt x="284396" y="142198"/>
                </a:lnTo>
                <a:lnTo>
                  <a:pt x="277146" y="187144"/>
                </a:lnTo>
                <a:lnTo>
                  <a:pt x="256960" y="226179"/>
                </a:lnTo>
                <a:lnTo>
                  <a:pt x="226178" y="256961"/>
                </a:lnTo>
                <a:lnTo>
                  <a:pt x="187143" y="277147"/>
                </a:lnTo>
                <a:lnTo>
                  <a:pt x="142198" y="284397"/>
                </a:lnTo>
                <a:close/>
              </a:path>
            </a:pathLst>
          </a:custGeom>
          <a:solidFill>
            <a:srgbClr val="BE50AF"/>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5" name="Google Shape;65;p14"/>
          <p:cNvSpPr/>
          <p:nvPr/>
        </p:nvSpPr>
        <p:spPr>
          <a:xfrm>
            <a:off x="3530312" y="1418803"/>
            <a:ext cx="284479" cy="284480"/>
          </a:xfrm>
          <a:custGeom>
            <a:avLst/>
            <a:gdLst/>
            <a:ahLst/>
            <a:cxnLst/>
            <a:rect l="l" t="t" r="r" b="b"/>
            <a:pathLst>
              <a:path w="284479" h="284480" extrusionOk="0">
                <a:moveTo>
                  <a:pt x="142198" y="284397"/>
                </a:moveTo>
                <a:lnTo>
                  <a:pt x="97252" y="277147"/>
                </a:lnTo>
                <a:lnTo>
                  <a:pt x="58217" y="256961"/>
                </a:lnTo>
                <a:lnTo>
                  <a:pt x="27436" y="226179"/>
                </a:lnTo>
                <a:lnTo>
                  <a:pt x="7249" y="187144"/>
                </a:lnTo>
                <a:lnTo>
                  <a:pt x="0" y="142198"/>
                </a:lnTo>
                <a:lnTo>
                  <a:pt x="7249" y="97252"/>
                </a:lnTo>
                <a:lnTo>
                  <a:pt x="27436" y="58217"/>
                </a:lnTo>
                <a:lnTo>
                  <a:pt x="58217" y="27436"/>
                </a:lnTo>
                <a:lnTo>
                  <a:pt x="97252" y="7249"/>
                </a:lnTo>
                <a:lnTo>
                  <a:pt x="142198" y="0"/>
                </a:lnTo>
                <a:lnTo>
                  <a:pt x="187143" y="7249"/>
                </a:lnTo>
                <a:lnTo>
                  <a:pt x="226178" y="27436"/>
                </a:lnTo>
                <a:lnTo>
                  <a:pt x="256960" y="58217"/>
                </a:lnTo>
                <a:lnTo>
                  <a:pt x="277146" y="97252"/>
                </a:lnTo>
                <a:lnTo>
                  <a:pt x="284396" y="142198"/>
                </a:lnTo>
                <a:lnTo>
                  <a:pt x="277146" y="187144"/>
                </a:lnTo>
                <a:lnTo>
                  <a:pt x="256960" y="226179"/>
                </a:lnTo>
                <a:lnTo>
                  <a:pt x="226178" y="256961"/>
                </a:lnTo>
                <a:lnTo>
                  <a:pt x="187143" y="277147"/>
                </a:lnTo>
                <a:lnTo>
                  <a:pt x="142198" y="284397"/>
                </a:lnTo>
                <a:close/>
              </a:path>
            </a:pathLst>
          </a:custGeom>
          <a:solidFill>
            <a:srgbClr val="F8C64F"/>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pic>
        <p:nvPicPr>
          <p:cNvPr id="66" name="Google Shape;66;p14"/>
          <p:cNvPicPr preferRelativeResize="0"/>
          <p:nvPr/>
        </p:nvPicPr>
        <p:blipFill rotWithShape="1">
          <a:blip r:embed="rId4">
            <a:alphaModFix/>
          </a:blip>
          <a:srcRect/>
          <a:stretch/>
        </p:blipFill>
        <p:spPr>
          <a:xfrm>
            <a:off x="2791989" y="3275433"/>
            <a:ext cx="227853" cy="227853"/>
          </a:xfrm>
          <a:prstGeom prst="rect">
            <a:avLst/>
          </a:prstGeom>
          <a:noFill/>
          <a:ln>
            <a:noFill/>
          </a:ln>
        </p:spPr>
      </p:pic>
      <p:pic>
        <p:nvPicPr>
          <p:cNvPr id="67" name="Google Shape;67;p14"/>
          <p:cNvPicPr preferRelativeResize="0"/>
          <p:nvPr/>
        </p:nvPicPr>
        <p:blipFill rotWithShape="1">
          <a:blip r:embed="rId5">
            <a:alphaModFix/>
          </a:blip>
          <a:srcRect/>
          <a:stretch/>
        </p:blipFill>
        <p:spPr>
          <a:xfrm>
            <a:off x="3088033" y="3275433"/>
            <a:ext cx="227854" cy="227853"/>
          </a:xfrm>
          <a:prstGeom prst="rect">
            <a:avLst/>
          </a:prstGeom>
          <a:noFill/>
          <a:ln>
            <a:noFill/>
          </a:ln>
        </p:spPr>
      </p:pic>
      <p:pic>
        <p:nvPicPr>
          <p:cNvPr id="68" name="Google Shape;68;p14"/>
          <p:cNvPicPr preferRelativeResize="0"/>
          <p:nvPr/>
        </p:nvPicPr>
        <p:blipFill rotWithShape="1">
          <a:blip r:embed="rId6">
            <a:alphaModFix/>
          </a:blip>
          <a:srcRect/>
          <a:stretch/>
        </p:blipFill>
        <p:spPr>
          <a:xfrm>
            <a:off x="3383522" y="3275433"/>
            <a:ext cx="227853" cy="227853"/>
          </a:xfrm>
          <a:prstGeom prst="rect">
            <a:avLst/>
          </a:prstGeom>
          <a:noFill/>
          <a:ln>
            <a:noFill/>
          </a:ln>
        </p:spPr>
      </p:pic>
      <p:pic>
        <p:nvPicPr>
          <p:cNvPr id="69" name="Google Shape;69;p14"/>
          <p:cNvPicPr preferRelativeResize="0"/>
          <p:nvPr/>
        </p:nvPicPr>
        <p:blipFill rotWithShape="1">
          <a:blip r:embed="rId7">
            <a:alphaModFix/>
          </a:blip>
          <a:srcRect/>
          <a:stretch/>
        </p:blipFill>
        <p:spPr>
          <a:xfrm>
            <a:off x="628370" y="7145028"/>
            <a:ext cx="2674978" cy="2901706"/>
          </a:xfrm>
          <a:prstGeom prst="rect">
            <a:avLst/>
          </a:prstGeom>
          <a:noFill/>
          <a:ln>
            <a:noFill/>
          </a:ln>
        </p:spPr>
      </p:pic>
      <p:pic>
        <p:nvPicPr>
          <p:cNvPr id="70" name="Google Shape;70;p14"/>
          <p:cNvPicPr preferRelativeResize="0"/>
          <p:nvPr/>
        </p:nvPicPr>
        <p:blipFill rotWithShape="1">
          <a:blip r:embed="rId8">
            <a:alphaModFix/>
          </a:blip>
          <a:srcRect/>
          <a:stretch/>
        </p:blipFill>
        <p:spPr>
          <a:xfrm>
            <a:off x="16049716" y="0"/>
            <a:ext cx="2238283" cy="2571493"/>
          </a:xfrm>
          <a:prstGeom prst="rect">
            <a:avLst/>
          </a:prstGeom>
          <a:noFill/>
          <a:ln>
            <a:noFill/>
          </a:ln>
        </p:spPr>
      </p:pic>
      <p:sp>
        <p:nvSpPr>
          <p:cNvPr id="71" name="Google Shape;71;p14"/>
          <p:cNvSpPr txBox="1">
            <a:spLocks noGrp="1"/>
          </p:cNvSpPr>
          <p:nvPr>
            <p:ph type="title"/>
          </p:nvPr>
        </p:nvSpPr>
        <p:spPr>
          <a:xfrm>
            <a:off x="5134792" y="1088514"/>
            <a:ext cx="8018400" cy="16536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6000"/>
              <a:buNone/>
              <a:defRPr sz="7100" b="0" i="0">
                <a:solidFill>
                  <a:schemeClr val="dk1"/>
                </a:solidFill>
                <a:latin typeface="Lucida Sans"/>
                <a:ea typeface="Lucida Sans"/>
                <a:cs typeface="Lucida Sans"/>
                <a:sym typeface="Lucida Sans"/>
              </a:defRPr>
            </a:lvl1pPr>
            <a:lvl2pPr lvl="1">
              <a:spcBef>
                <a:spcPts val="0"/>
              </a:spcBef>
              <a:spcAft>
                <a:spcPts val="0"/>
              </a:spcAft>
              <a:buSzPts val="6000"/>
              <a:buNone/>
              <a:defRPr/>
            </a:lvl2pPr>
            <a:lvl3pPr lvl="2">
              <a:spcBef>
                <a:spcPts val="0"/>
              </a:spcBef>
              <a:spcAft>
                <a:spcPts val="0"/>
              </a:spcAft>
              <a:buSzPts val="6000"/>
              <a:buNone/>
              <a:defRPr/>
            </a:lvl3pPr>
            <a:lvl4pPr lvl="3">
              <a:spcBef>
                <a:spcPts val="0"/>
              </a:spcBef>
              <a:spcAft>
                <a:spcPts val="0"/>
              </a:spcAft>
              <a:buSzPts val="6000"/>
              <a:buNone/>
              <a:defRPr/>
            </a:lvl4pPr>
            <a:lvl5pPr lvl="4">
              <a:spcBef>
                <a:spcPts val="0"/>
              </a:spcBef>
              <a:spcAft>
                <a:spcPts val="0"/>
              </a:spcAft>
              <a:buSzPts val="6000"/>
              <a:buNone/>
              <a:defRPr/>
            </a:lvl5pPr>
            <a:lvl6pPr lvl="5">
              <a:spcBef>
                <a:spcPts val="0"/>
              </a:spcBef>
              <a:spcAft>
                <a:spcPts val="0"/>
              </a:spcAft>
              <a:buSzPts val="6000"/>
              <a:buNone/>
              <a:defRPr/>
            </a:lvl6pPr>
            <a:lvl7pPr lvl="6">
              <a:spcBef>
                <a:spcPts val="0"/>
              </a:spcBef>
              <a:spcAft>
                <a:spcPts val="0"/>
              </a:spcAft>
              <a:buSzPts val="6000"/>
              <a:buNone/>
              <a:defRPr/>
            </a:lvl7pPr>
            <a:lvl8pPr lvl="7">
              <a:spcBef>
                <a:spcPts val="0"/>
              </a:spcBef>
              <a:spcAft>
                <a:spcPts val="0"/>
              </a:spcAft>
              <a:buSzPts val="6000"/>
              <a:buNone/>
              <a:defRPr/>
            </a:lvl8pPr>
            <a:lvl9pPr lvl="8">
              <a:spcBef>
                <a:spcPts val="0"/>
              </a:spcBef>
              <a:spcAft>
                <a:spcPts val="0"/>
              </a:spcAft>
              <a:buSzPts val="6000"/>
              <a:buNone/>
              <a:defRPr/>
            </a:lvl9pPr>
          </a:lstStyle>
          <a:p>
            <a:endParaRPr/>
          </a:p>
        </p:txBody>
      </p:sp>
      <p:sp>
        <p:nvSpPr>
          <p:cNvPr id="72" name="Google Shape;72;p14"/>
          <p:cNvSpPr txBox="1">
            <a:spLocks noGrp="1"/>
          </p:cNvSpPr>
          <p:nvPr>
            <p:ph type="body" idx="1"/>
          </p:nvPr>
        </p:nvSpPr>
        <p:spPr>
          <a:xfrm>
            <a:off x="914400" y="2366010"/>
            <a:ext cx="7955400" cy="678930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3600"/>
              <a:buNone/>
              <a:defRPr/>
            </a:lvl1pPr>
            <a:lvl2pPr marL="914400" lvl="1" indent="-228600" algn="l">
              <a:spcBef>
                <a:spcPts val="2400"/>
              </a:spcBef>
              <a:spcAft>
                <a:spcPts val="0"/>
              </a:spcAft>
              <a:buSzPts val="2800"/>
              <a:buNone/>
              <a:defRPr/>
            </a:lvl2pPr>
            <a:lvl3pPr marL="1371600" lvl="2" indent="-228600" algn="l">
              <a:spcBef>
                <a:spcPts val="2400"/>
              </a:spcBef>
              <a:spcAft>
                <a:spcPts val="0"/>
              </a:spcAft>
              <a:buSzPts val="2800"/>
              <a:buNone/>
              <a:defRPr/>
            </a:lvl3pPr>
            <a:lvl4pPr marL="1828800" lvl="3" indent="-228600" algn="l">
              <a:spcBef>
                <a:spcPts val="2400"/>
              </a:spcBef>
              <a:spcAft>
                <a:spcPts val="0"/>
              </a:spcAft>
              <a:buSzPts val="2800"/>
              <a:buNone/>
              <a:defRPr/>
            </a:lvl4pPr>
            <a:lvl5pPr marL="2286000" lvl="4" indent="-228600" algn="l">
              <a:spcBef>
                <a:spcPts val="2400"/>
              </a:spcBef>
              <a:spcAft>
                <a:spcPts val="0"/>
              </a:spcAft>
              <a:buSzPts val="2800"/>
              <a:buNone/>
              <a:defRPr/>
            </a:lvl5pPr>
            <a:lvl6pPr marL="2743200" lvl="5" indent="-228600" algn="l">
              <a:spcBef>
                <a:spcPts val="2400"/>
              </a:spcBef>
              <a:spcAft>
                <a:spcPts val="0"/>
              </a:spcAft>
              <a:buSzPts val="2800"/>
              <a:buNone/>
              <a:defRPr/>
            </a:lvl6pPr>
            <a:lvl7pPr marL="3200400" lvl="6" indent="-228600" algn="l">
              <a:spcBef>
                <a:spcPts val="2400"/>
              </a:spcBef>
              <a:spcAft>
                <a:spcPts val="0"/>
              </a:spcAft>
              <a:buSzPts val="2800"/>
              <a:buNone/>
              <a:defRPr/>
            </a:lvl7pPr>
            <a:lvl8pPr marL="3657600" lvl="7" indent="-228600" algn="l">
              <a:spcBef>
                <a:spcPts val="2400"/>
              </a:spcBef>
              <a:spcAft>
                <a:spcPts val="0"/>
              </a:spcAft>
              <a:buSzPts val="2800"/>
              <a:buNone/>
              <a:defRPr/>
            </a:lvl8pPr>
            <a:lvl9pPr marL="4114800" lvl="8" indent="-228600" algn="l">
              <a:spcBef>
                <a:spcPts val="2400"/>
              </a:spcBef>
              <a:spcAft>
                <a:spcPts val="2400"/>
              </a:spcAft>
              <a:buSzPts val="2800"/>
              <a:buNone/>
              <a:defRPr/>
            </a:lvl9pPr>
          </a:lstStyle>
          <a:p>
            <a:endParaRPr/>
          </a:p>
        </p:txBody>
      </p:sp>
      <p:sp>
        <p:nvSpPr>
          <p:cNvPr id="73" name="Google Shape;73;p14"/>
          <p:cNvSpPr txBox="1">
            <a:spLocks noGrp="1"/>
          </p:cNvSpPr>
          <p:nvPr>
            <p:ph type="body" idx="2"/>
          </p:nvPr>
        </p:nvSpPr>
        <p:spPr>
          <a:xfrm>
            <a:off x="9418320" y="2366010"/>
            <a:ext cx="7955400" cy="678930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3600"/>
              <a:buNone/>
              <a:defRPr/>
            </a:lvl1pPr>
            <a:lvl2pPr marL="914400" lvl="1" indent="-228600" algn="l">
              <a:spcBef>
                <a:spcPts val="2400"/>
              </a:spcBef>
              <a:spcAft>
                <a:spcPts val="0"/>
              </a:spcAft>
              <a:buSzPts val="2800"/>
              <a:buNone/>
              <a:defRPr/>
            </a:lvl2pPr>
            <a:lvl3pPr marL="1371600" lvl="2" indent="-228600" algn="l">
              <a:spcBef>
                <a:spcPts val="2400"/>
              </a:spcBef>
              <a:spcAft>
                <a:spcPts val="0"/>
              </a:spcAft>
              <a:buSzPts val="2800"/>
              <a:buNone/>
              <a:defRPr/>
            </a:lvl3pPr>
            <a:lvl4pPr marL="1828800" lvl="3" indent="-228600" algn="l">
              <a:spcBef>
                <a:spcPts val="2400"/>
              </a:spcBef>
              <a:spcAft>
                <a:spcPts val="0"/>
              </a:spcAft>
              <a:buSzPts val="2800"/>
              <a:buNone/>
              <a:defRPr/>
            </a:lvl4pPr>
            <a:lvl5pPr marL="2286000" lvl="4" indent="-228600" algn="l">
              <a:spcBef>
                <a:spcPts val="2400"/>
              </a:spcBef>
              <a:spcAft>
                <a:spcPts val="0"/>
              </a:spcAft>
              <a:buSzPts val="2800"/>
              <a:buNone/>
              <a:defRPr/>
            </a:lvl5pPr>
            <a:lvl6pPr marL="2743200" lvl="5" indent="-228600" algn="l">
              <a:spcBef>
                <a:spcPts val="2400"/>
              </a:spcBef>
              <a:spcAft>
                <a:spcPts val="0"/>
              </a:spcAft>
              <a:buSzPts val="2800"/>
              <a:buNone/>
              <a:defRPr/>
            </a:lvl6pPr>
            <a:lvl7pPr marL="3200400" lvl="6" indent="-228600" algn="l">
              <a:spcBef>
                <a:spcPts val="2400"/>
              </a:spcBef>
              <a:spcAft>
                <a:spcPts val="0"/>
              </a:spcAft>
              <a:buSzPts val="2800"/>
              <a:buNone/>
              <a:defRPr/>
            </a:lvl7pPr>
            <a:lvl8pPr marL="3657600" lvl="7" indent="-228600" algn="l">
              <a:spcBef>
                <a:spcPts val="2400"/>
              </a:spcBef>
              <a:spcAft>
                <a:spcPts val="0"/>
              </a:spcAft>
              <a:buSzPts val="2800"/>
              <a:buNone/>
              <a:defRPr/>
            </a:lvl8pPr>
            <a:lvl9pPr marL="4114800" lvl="8" indent="-228600" algn="l">
              <a:spcBef>
                <a:spcPts val="2400"/>
              </a:spcBef>
              <a:spcAft>
                <a:spcPts val="2400"/>
              </a:spcAft>
              <a:buSzPts val="2800"/>
              <a:buNone/>
              <a:defRPr/>
            </a:lvl9pPr>
          </a:lstStyle>
          <a:p>
            <a:endParaRPr/>
          </a:p>
        </p:txBody>
      </p:sp>
      <p:sp>
        <p:nvSpPr>
          <p:cNvPr id="74" name="Google Shape;74;p14"/>
          <p:cNvSpPr txBox="1">
            <a:spLocks noGrp="1"/>
          </p:cNvSpPr>
          <p:nvPr>
            <p:ph type="ftr" idx="11"/>
          </p:nvPr>
        </p:nvSpPr>
        <p:spPr>
          <a:xfrm>
            <a:off x="6217920" y="9566910"/>
            <a:ext cx="5852100" cy="5145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 name="Google Shape;75;p14"/>
          <p:cNvSpPr txBox="1">
            <a:spLocks noGrp="1"/>
          </p:cNvSpPr>
          <p:nvPr>
            <p:ph type="dt" idx="10"/>
          </p:nvPr>
        </p:nvSpPr>
        <p:spPr>
          <a:xfrm>
            <a:off x="914400" y="9566910"/>
            <a:ext cx="4206300" cy="5145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4"/>
          <p:cNvSpPr txBox="1">
            <a:spLocks noGrp="1"/>
          </p:cNvSpPr>
          <p:nvPr>
            <p:ph type="sldNum" idx="12"/>
          </p:nvPr>
        </p:nvSpPr>
        <p:spPr>
          <a:xfrm>
            <a:off x="13167361" y="9566910"/>
            <a:ext cx="4206300" cy="307800"/>
          </a:xfrm>
          <a:prstGeom prst="rect">
            <a:avLst/>
          </a:prstGeom>
          <a:noFill/>
          <a:ln>
            <a:noFill/>
          </a:ln>
        </p:spPr>
        <p:txBody>
          <a:bodyPr spcFirstLastPara="1" wrap="square" lIns="0" tIns="0" rIns="0" bIns="0" anchor="t" anchorCtr="0">
            <a:spAutoFit/>
          </a:bodyPr>
          <a:lstStyle>
            <a:lvl1pPr lvl="0" indent="0" algn="r">
              <a:spcBef>
                <a:spcPts val="0"/>
              </a:spcBef>
              <a:buNone/>
              <a:defRPr>
                <a:solidFill>
                  <a:srgbClr val="888888"/>
                </a:solidFill>
              </a:defRPr>
            </a:lvl1pPr>
            <a:lvl2pPr lvl="1" indent="0" algn="r">
              <a:spcBef>
                <a:spcPts val="0"/>
              </a:spcBef>
              <a:buNone/>
              <a:defRPr>
                <a:solidFill>
                  <a:srgbClr val="888888"/>
                </a:solidFill>
              </a:defRPr>
            </a:lvl2pPr>
            <a:lvl3pPr lvl="2" indent="0" algn="r">
              <a:spcBef>
                <a:spcPts val="0"/>
              </a:spcBef>
              <a:buNone/>
              <a:defRPr>
                <a:solidFill>
                  <a:srgbClr val="888888"/>
                </a:solidFill>
              </a:defRPr>
            </a:lvl3pPr>
            <a:lvl4pPr lvl="3" indent="0" algn="r">
              <a:spcBef>
                <a:spcPts val="0"/>
              </a:spcBef>
              <a:buNone/>
              <a:defRPr>
                <a:solidFill>
                  <a:srgbClr val="888888"/>
                </a:solidFill>
              </a:defRPr>
            </a:lvl4pPr>
            <a:lvl5pPr lvl="4" indent="0" algn="r">
              <a:spcBef>
                <a:spcPts val="0"/>
              </a:spcBef>
              <a:buNone/>
              <a:defRPr>
                <a:solidFill>
                  <a:srgbClr val="888888"/>
                </a:solidFill>
              </a:defRPr>
            </a:lvl5pPr>
            <a:lvl6pPr lvl="5" indent="0" algn="r">
              <a:spcBef>
                <a:spcPts val="0"/>
              </a:spcBef>
              <a:buNone/>
              <a:defRPr>
                <a:solidFill>
                  <a:srgbClr val="888888"/>
                </a:solidFill>
              </a:defRPr>
            </a:lvl6pPr>
            <a:lvl7pPr lvl="6" indent="0" algn="r">
              <a:spcBef>
                <a:spcPts val="0"/>
              </a:spcBef>
              <a:buNone/>
              <a:defRPr>
                <a:solidFill>
                  <a:srgbClr val="888888"/>
                </a:solidFill>
              </a:defRPr>
            </a:lvl7pPr>
            <a:lvl8pPr lvl="7" indent="0" algn="r">
              <a:spcBef>
                <a:spcPts val="0"/>
              </a:spcBef>
              <a:buNone/>
              <a:defRPr>
                <a:solidFill>
                  <a:srgbClr val="888888"/>
                </a:solidFill>
              </a:defRPr>
            </a:lvl8pPr>
            <a:lvl9pPr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solidFill>
                <a:schemeClr val="dk2"/>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5134792" y="1088514"/>
            <a:ext cx="8018400" cy="16536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6000"/>
              <a:buNone/>
              <a:defRPr sz="7100" b="0" i="0">
                <a:solidFill>
                  <a:schemeClr val="dk1"/>
                </a:solidFill>
                <a:latin typeface="Lucida Sans"/>
                <a:ea typeface="Lucida Sans"/>
                <a:cs typeface="Lucida Sans"/>
                <a:sym typeface="Lucida Sans"/>
              </a:defRPr>
            </a:lvl1pPr>
            <a:lvl2pPr lvl="1">
              <a:spcBef>
                <a:spcPts val="0"/>
              </a:spcBef>
              <a:spcAft>
                <a:spcPts val="0"/>
              </a:spcAft>
              <a:buSzPts val="6000"/>
              <a:buNone/>
              <a:defRPr/>
            </a:lvl2pPr>
            <a:lvl3pPr lvl="2">
              <a:spcBef>
                <a:spcPts val="0"/>
              </a:spcBef>
              <a:spcAft>
                <a:spcPts val="0"/>
              </a:spcAft>
              <a:buSzPts val="6000"/>
              <a:buNone/>
              <a:defRPr/>
            </a:lvl3pPr>
            <a:lvl4pPr lvl="3">
              <a:spcBef>
                <a:spcPts val="0"/>
              </a:spcBef>
              <a:spcAft>
                <a:spcPts val="0"/>
              </a:spcAft>
              <a:buSzPts val="6000"/>
              <a:buNone/>
              <a:defRPr/>
            </a:lvl4pPr>
            <a:lvl5pPr lvl="4">
              <a:spcBef>
                <a:spcPts val="0"/>
              </a:spcBef>
              <a:spcAft>
                <a:spcPts val="0"/>
              </a:spcAft>
              <a:buSzPts val="6000"/>
              <a:buNone/>
              <a:defRPr/>
            </a:lvl5pPr>
            <a:lvl6pPr lvl="5">
              <a:spcBef>
                <a:spcPts val="0"/>
              </a:spcBef>
              <a:spcAft>
                <a:spcPts val="0"/>
              </a:spcAft>
              <a:buSzPts val="6000"/>
              <a:buNone/>
              <a:defRPr/>
            </a:lvl6pPr>
            <a:lvl7pPr lvl="6">
              <a:spcBef>
                <a:spcPts val="0"/>
              </a:spcBef>
              <a:spcAft>
                <a:spcPts val="0"/>
              </a:spcAft>
              <a:buSzPts val="6000"/>
              <a:buNone/>
              <a:defRPr/>
            </a:lvl7pPr>
            <a:lvl8pPr lvl="7">
              <a:spcBef>
                <a:spcPts val="0"/>
              </a:spcBef>
              <a:spcAft>
                <a:spcPts val="0"/>
              </a:spcAft>
              <a:buSzPts val="6000"/>
              <a:buNone/>
              <a:defRPr/>
            </a:lvl8pPr>
            <a:lvl9pPr lvl="8">
              <a:spcBef>
                <a:spcPts val="0"/>
              </a:spcBef>
              <a:spcAft>
                <a:spcPts val="0"/>
              </a:spcAft>
              <a:buSzPts val="6000"/>
              <a:buNone/>
              <a:defRPr/>
            </a:lvl9pPr>
          </a:lstStyle>
          <a:p>
            <a:endParaRPr/>
          </a:p>
        </p:txBody>
      </p:sp>
      <p:sp>
        <p:nvSpPr>
          <p:cNvPr id="79" name="Google Shape;79;p15"/>
          <p:cNvSpPr txBox="1">
            <a:spLocks noGrp="1"/>
          </p:cNvSpPr>
          <p:nvPr>
            <p:ph type="body" idx="1"/>
          </p:nvPr>
        </p:nvSpPr>
        <p:spPr>
          <a:xfrm>
            <a:off x="3905250" y="4348744"/>
            <a:ext cx="10477500" cy="382980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3600"/>
              <a:buNone/>
              <a:defRPr sz="3550" b="0" i="0">
                <a:solidFill>
                  <a:schemeClr val="dk1"/>
                </a:solidFill>
                <a:latin typeface="Trebuchet MS"/>
                <a:ea typeface="Trebuchet MS"/>
                <a:cs typeface="Trebuchet MS"/>
                <a:sym typeface="Trebuchet MS"/>
              </a:defRPr>
            </a:lvl1pPr>
            <a:lvl2pPr marL="914400" lvl="1" indent="-228600" algn="l">
              <a:spcBef>
                <a:spcPts val="2400"/>
              </a:spcBef>
              <a:spcAft>
                <a:spcPts val="0"/>
              </a:spcAft>
              <a:buSzPts val="2800"/>
              <a:buNone/>
              <a:defRPr/>
            </a:lvl2pPr>
            <a:lvl3pPr marL="1371600" lvl="2" indent="-228600" algn="l">
              <a:spcBef>
                <a:spcPts val="2400"/>
              </a:spcBef>
              <a:spcAft>
                <a:spcPts val="0"/>
              </a:spcAft>
              <a:buSzPts val="2800"/>
              <a:buNone/>
              <a:defRPr/>
            </a:lvl3pPr>
            <a:lvl4pPr marL="1828800" lvl="3" indent="-228600" algn="l">
              <a:spcBef>
                <a:spcPts val="2400"/>
              </a:spcBef>
              <a:spcAft>
                <a:spcPts val="0"/>
              </a:spcAft>
              <a:buSzPts val="2800"/>
              <a:buNone/>
              <a:defRPr/>
            </a:lvl4pPr>
            <a:lvl5pPr marL="2286000" lvl="4" indent="-228600" algn="l">
              <a:spcBef>
                <a:spcPts val="2400"/>
              </a:spcBef>
              <a:spcAft>
                <a:spcPts val="0"/>
              </a:spcAft>
              <a:buSzPts val="2800"/>
              <a:buNone/>
              <a:defRPr/>
            </a:lvl5pPr>
            <a:lvl6pPr marL="2743200" lvl="5" indent="-228600" algn="l">
              <a:spcBef>
                <a:spcPts val="2400"/>
              </a:spcBef>
              <a:spcAft>
                <a:spcPts val="0"/>
              </a:spcAft>
              <a:buSzPts val="2800"/>
              <a:buNone/>
              <a:defRPr/>
            </a:lvl6pPr>
            <a:lvl7pPr marL="3200400" lvl="6" indent="-228600" algn="l">
              <a:spcBef>
                <a:spcPts val="2400"/>
              </a:spcBef>
              <a:spcAft>
                <a:spcPts val="0"/>
              </a:spcAft>
              <a:buSzPts val="2800"/>
              <a:buNone/>
              <a:defRPr/>
            </a:lvl7pPr>
            <a:lvl8pPr marL="3657600" lvl="7" indent="-228600" algn="l">
              <a:spcBef>
                <a:spcPts val="2400"/>
              </a:spcBef>
              <a:spcAft>
                <a:spcPts val="0"/>
              </a:spcAft>
              <a:buSzPts val="2800"/>
              <a:buNone/>
              <a:defRPr/>
            </a:lvl8pPr>
            <a:lvl9pPr marL="4114800" lvl="8" indent="-228600" algn="l">
              <a:spcBef>
                <a:spcPts val="2400"/>
              </a:spcBef>
              <a:spcAft>
                <a:spcPts val="2400"/>
              </a:spcAft>
              <a:buSzPts val="2800"/>
              <a:buNone/>
              <a:defRPr/>
            </a:lvl9pPr>
          </a:lstStyle>
          <a:p>
            <a:endParaRPr/>
          </a:p>
        </p:txBody>
      </p:sp>
      <p:sp>
        <p:nvSpPr>
          <p:cNvPr id="80" name="Google Shape;80;p15"/>
          <p:cNvSpPr txBox="1">
            <a:spLocks noGrp="1"/>
          </p:cNvSpPr>
          <p:nvPr>
            <p:ph type="ftr" idx="11"/>
          </p:nvPr>
        </p:nvSpPr>
        <p:spPr>
          <a:xfrm>
            <a:off x="6217920" y="9566910"/>
            <a:ext cx="5852100" cy="5145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15"/>
          <p:cNvSpPr txBox="1">
            <a:spLocks noGrp="1"/>
          </p:cNvSpPr>
          <p:nvPr>
            <p:ph type="dt" idx="10"/>
          </p:nvPr>
        </p:nvSpPr>
        <p:spPr>
          <a:xfrm>
            <a:off x="914400" y="9566910"/>
            <a:ext cx="4206300" cy="5145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15"/>
          <p:cNvSpPr txBox="1">
            <a:spLocks noGrp="1"/>
          </p:cNvSpPr>
          <p:nvPr>
            <p:ph type="sldNum" idx="12"/>
          </p:nvPr>
        </p:nvSpPr>
        <p:spPr>
          <a:xfrm>
            <a:off x="13167361" y="9566910"/>
            <a:ext cx="4206300" cy="307800"/>
          </a:xfrm>
          <a:prstGeom prst="rect">
            <a:avLst/>
          </a:prstGeom>
          <a:noFill/>
          <a:ln>
            <a:noFill/>
          </a:ln>
        </p:spPr>
        <p:txBody>
          <a:bodyPr spcFirstLastPara="1" wrap="square" lIns="0" tIns="0" rIns="0" bIns="0" anchor="t" anchorCtr="0">
            <a:spAutoFit/>
          </a:bodyPr>
          <a:lstStyle>
            <a:lvl1pPr lvl="0" indent="0" algn="r">
              <a:spcBef>
                <a:spcPts val="0"/>
              </a:spcBef>
              <a:buNone/>
              <a:defRPr>
                <a:solidFill>
                  <a:srgbClr val="888888"/>
                </a:solidFill>
              </a:defRPr>
            </a:lvl1pPr>
            <a:lvl2pPr lvl="1" indent="0" algn="r">
              <a:spcBef>
                <a:spcPts val="0"/>
              </a:spcBef>
              <a:buNone/>
              <a:defRPr>
                <a:solidFill>
                  <a:srgbClr val="888888"/>
                </a:solidFill>
              </a:defRPr>
            </a:lvl2pPr>
            <a:lvl3pPr lvl="2" indent="0" algn="r">
              <a:spcBef>
                <a:spcPts val="0"/>
              </a:spcBef>
              <a:buNone/>
              <a:defRPr>
                <a:solidFill>
                  <a:srgbClr val="888888"/>
                </a:solidFill>
              </a:defRPr>
            </a:lvl3pPr>
            <a:lvl4pPr lvl="3" indent="0" algn="r">
              <a:spcBef>
                <a:spcPts val="0"/>
              </a:spcBef>
              <a:buNone/>
              <a:defRPr>
                <a:solidFill>
                  <a:srgbClr val="888888"/>
                </a:solidFill>
              </a:defRPr>
            </a:lvl4pPr>
            <a:lvl5pPr lvl="4" indent="0" algn="r">
              <a:spcBef>
                <a:spcPts val="0"/>
              </a:spcBef>
              <a:buNone/>
              <a:defRPr>
                <a:solidFill>
                  <a:srgbClr val="888888"/>
                </a:solidFill>
              </a:defRPr>
            </a:lvl5pPr>
            <a:lvl6pPr lvl="5" indent="0" algn="r">
              <a:spcBef>
                <a:spcPts val="0"/>
              </a:spcBef>
              <a:buNone/>
              <a:defRPr>
                <a:solidFill>
                  <a:srgbClr val="888888"/>
                </a:solidFill>
              </a:defRPr>
            </a:lvl6pPr>
            <a:lvl7pPr lvl="6" indent="0" algn="r">
              <a:spcBef>
                <a:spcPts val="0"/>
              </a:spcBef>
              <a:buNone/>
              <a:defRPr>
                <a:solidFill>
                  <a:srgbClr val="888888"/>
                </a:solidFill>
              </a:defRPr>
            </a:lvl7pPr>
            <a:lvl8pPr lvl="7" indent="0" algn="r">
              <a:spcBef>
                <a:spcPts val="0"/>
              </a:spcBef>
              <a:buNone/>
              <a:defRPr>
                <a:solidFill>
                  <a:srgbClr val="888888"/>
                </a:solidFill>
              </a:defRPr>
            </a:lvl8pPr>
            <a:lvl9pPr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solidFill>
                <a:schemeClr val="dk2"/>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Title Only">
  <p:cSld name="Title Only">
    <p:bg>
      <p:bgPr>
        <a:blipFill>
          <a:blip r:embed="rId2">
            <a:alphaModFix/>
          </a:blip>
          <a:stretch>
            <a:fillRect/>
          </a:stretch>
        </a:blipFill>
        <a:effectLst/>
      </p:bgPr>
    </p:bg>
    <p:spTree>
      <p:nvGrpSpPr>
        <p:cNvPr id="1" name="Shape 83"/>
        <p:cNvGrpSpPr/>
        <p:nvPr/>
      </p:nvGrpSpPr>
      <p:grpSpPr>
        <a:xfrm>
          <a:off x="0" y="0"/>
          <a:ext cx="0" cy="0"/>
          <a:chOff x="0" y="0"/>
          <a:chExt cx="0" cy="0"/>
        </a:xfrm>
      </p:grpSpPr>
      <p:pic>
        <p:nvPicPr>
          <p:cNvPr id="84" name="Google Shape;84;p16"/>
          <p:cNvPicPr preferRelativeResize="0"/>
          <p:nvPr/>
        </p:nvPicPr>
        <p:blipFill rotWithShape="1">
          <a:blip r:embed="rId3">
            <a:alphaModFix/>
          </a:blip>
          <a:srcRect/>
          <a:stretch/>
        </p:blipFill>
        <p:spPr>
          <a:xfrm>
            <a:off x="0" y="0"/>
            <a:ext cx="18288000" cy="10287000"/>
          </a:xfrm>
          <a:prstGeom prst="rect">
            <a:avLst/>
          </a:prstGeom>
          <a:noFill/>
          <a:ln>
            <a:noFill/>
          </a:ln>
        </p:spPr>
      </p:pic>
      <p:sp>
        <p:nvSpPr>
          <p:cNvPr id="85" name="Google Shape;85;p16"/>
          <p:cNvSpPr txBox="1">
            <a:spLocks noGrp="1"/>
          </p:cNvSpPr>
          <p:nvPr>
            <p:ph type="title"/>
          </p:nvPr>
        </p:nvSpPr>
        <p:spPr>
          <a:xfrm>
            <a:off x="5134792" y="1088514"/>
            <a:ext cx="8018400" cy="16536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6000"/>
              <a:buNone/>
              <a:defRPr sz="7100" b="0" i="0">
                <a:solidFill>
                  <a:schemeClr val="dk1"/>
                </a:solidFill>
                <a:latin typeface="Lucida Sans"/>
                <a:ea typeface="Lucida Sans"/>
                <a:cs typeface="Lucida Sans"/>
                <a:sym typeface="Lucida Sans"/>
              </a:defRPr>
            </a:lvl1pPr>
            <a:lvl2pPr lvl="1">
              <a:spcBef>
                <a:spcPts val="0"/>
              </a:spcBef>
              <a:spcAft>
                <a:spcPts val="0"/>
              </a:spcAft>
              <a:buSzPts val="6000"/>
              <a:buNone/>
              <a:defRPr/>
            </a:lvl2pPr>
            <a:lvl3pPr lvl="2">
              <a:spcBef>
                <a:spcPts val="0"/>
              </a:spcBef>
              <a:spcAft>
                <a:spcPts val="0"/>
              </a:spcAft>
              <a:buSzPts val="6000"/>
              <a:buNone/>
              <a:defRPr/>
            </a:lvl3pPr>
            <a:lvl4pPr lvl="3">
              <a:spcBef>
                <a:spcPts val="0"/>
              </a:spcBef>
              <a:spcAft>
                <a:spcPts val="0"/>
              </a:spcAft>
              <a:buSzPts val="6000"/>
              <a:buNone/>
              <a:defRPr/>
            </a:lvl4pPr>
            <a:lvl5pPr lvl="4">
              <a:spcBef>
                <a:spcPts val="0"/>
              </a:spcBef>
              <a:spcAft>
                <a:spcPts val="0"/>
              </a:spcAft>
              <a:buSzPts val="6000"/>
              <a:buNone/>
              <a:defRPr/>
            </a:lvl5pPr>
            <a:lvl6pPr lvl="5">
              <a:spcBef>
                <a:spcPts val="0"/>
              </a:spcBef>
              <a:spcAft>
                <a:spcPts val="0"/>
              </a:spcAft>
              <a:buSzPts val="6000"/>
              <a:buNone/>
              <a:defRPr/>
            </a:lvl6pPr>
            <a:lvl7pPr lvl="6">
              <a:spcBef>
                <a:spcPts val="0"/>
              </a:spcBef>
              <a:spcAft>
                <a:spcPts val="0"/>
              </a:spcAft>
              <a:buSzPts val="6000"/>
              <a:buNone/>
              <a:defRPr/>
            </a:lvl7pPr>
            <a:lvl8pPr lvl="7">
              <a:spcBef>
                <a:spcPts val="0"/>
              </a:spcBef>
              <a:spcAft>
                <a:spcPts val="0"/>
              </a:spcAft>
              <a:buSzPts val="6000"/>
              <a:buNone/>
              <a:defRPr/>
            </a:lvl8pPr>
            <a:lvl9pPr lvl="8">
              <a:spcBef>
                <a:spcPts val="0"/>
              </a:spcBef>
              <a:spcAft>
                <a:spcPts val="0"/>
              </a:spcAft>
              <a:buSzPts val="6000"/>
              <a:buNone/>
              <a:defRPr/>
            </a:lvl9pPr>
          </a:lstStyle>
          <a:p>
            <a:endParaRPr/>
          </a:p>
        </p:txBody>
      </p:sp>
      <p:sp>
        <p:nvSpPr>
          <p:cNvPr id="86" name="Google Shape;86;p16"/>
          <p:cNvSpPr txBox="1">
            <a:spLocks noGrp="1"/>
          </p:cNvSpPr>
          <p:nvPr>
            <p:ph type="ftr" idx="11"/>
          </p:nvPr>
        </p:nvSpPr>
        <p:spPr>
          <a:xfrm>
            <a:off x="6217920" y="9566910"/>
            <a:ext cx="5852100" cy="5145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7" name="Google Shape;87;p16"/>
          <p:cNvSpPr txBox="1">
            <a:spLocks noGrp="1"/>
          </p:cNvSpPr>
          <p:nvPr>
            <p:ph type="dt" idx="10"/>
          </p:nvPr>
        </p:nvSpPr>
        <p:spPr>
          <a:xfrm>
            <a:off x="914400" y="9566910"/>
            <a:ext cx="4206300" cy="5145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16"/>
          <p:cNvSpPr txBox="1">
            <a:spLocks noGrp="1"/>
          </p:cNvSpPr>
          <p:nvPr>
            <p:ph type="sldNum" idx="12"/>
          </p:nvPr>
        </p:nvSpPr>
        <p:spPr>
          <a:xfrm>
            <a:off x="13167361" y="9566910"/>
            <a:ext cx="4206300" cy="307800"/>
          </a:xfrm>
          <a:prstGeom prst="rect">
            <a:avLst/>
          </a:prstGeom>
          <a:noFill/>
          <a:ln>
            <a:noFill/>
          </a:ln>
        </p:spPr>
        <p:txBody>
          <a:bodyPr spcFirstLastPara="1" wrap="square" lIns="0" tIns="0" rIns="0" bIns="0" anchor="t" anchorCtr="0">
            <a:spAutoFit/>
          </a:bodyPr>
          <a:lstStyle>
            <a:lvl1pPr lvl="0" indent="0" algn="r">
              <a:spcBef>
                <a:spcPts val="0"/>
              </a:spcBef>
              <a:buNone/>
              <a:defRPr>
                <a:solidFill>
                  <a:srgbClr val="888888"/>
                </a:solidFill>
              </a:defRPr>
            </a:lvl1pPr>
            <a:lvl2pPr lvl="1" indent="0" algn="r">
              <a:spcBef>
                <a:spcPts val="0"/>
              </a:spcBef>
              <a:buNone/>
              <a:defRPr>
                <a:solidFill>
                  <a:srgbClr val="888888"/>
                </a:solidFill>
              </a:defRPr>
            </a:lvl2pPr>
            <a:lvl3pPr lvl="2" indent="0" algn="r">
              <a:spcBef>
                <a:spcPts val="0"/>
              </a:spcBef>
              <a:buNone/>
              <a:defRPr>
                <a:solidFill>
                  <a:srgbClr val="888888"/>
                </a:solidFill>
              </a:defRPr>
            </a:lvl3pPr>
            <a:lvl4pPr lvl="3" indent="0" algn="r">
              <a:spcBef>
                <a:spcPts val="0"/>
              </a:spcBef>
              <a:buNone/>
              <a:defRPr>
                <a:solidFill>
                  <a:srgbClr val="888888"/>
                </a:solidFill>
              </a:defRPr>
            </a:lvl4pPr>
            <a:lvl5pPr lvl="4" indent="0" algn="r">
              <a:spcBef>
                <a:spcPts val="0"/>
              </a:spcBef>
              <a:buNone/>
              <a:defRPr>
                <a:solidFill>
                  <a:srgbClr val="888888"/>
                </a:solidFill>
              </a:defRPr>
            </a:lvl5pPr>
            <a:lvl6pPr lvl="5" indent="0" algn="r">
              <a:spcBef>
                <a:spcPts val="0"/>
              </a:spcBef>
              <a:buNone/>
              <a:defRPr>
                <a:solidFill>
                  <a:srgbClr val="888888"/>
                </a:solidFill>
              </a:defRPr>
            </a:lvl6pPr>
            <a:lvl7pPr lvl="6" indent="0" algn="r">
              <a:spcBef>
                <a:spcPts val="0"/>
              </a:spcBef>
              <a:buNone/>
              <a:defRPr>
                <a:solidFill>
                  <a:srgbClr val="888888"/>
                </a:solidFill>
              </a:defRPr>
            </a:lvl7pPr>
            <a:lvl8pPr lvl="7" indent="0" algn="r">
              <a:spcBef>
                <a:spcPts val="0"/>
              </a:spcBef>
              <a:buNone/>
              <a:defRPr>
                <a:solidFill>
                  <a:srgbClr val="888888"/>
                </a:solidFill>
              </a:defRPr>
            </a:lvl8pPr>
            <a:lvl9pPr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solidFill>
                <a:schemeClr val="dk2"/>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623400" y="4961100"/>
            <a:ext cx="16228800" cy="4891800"/>
          </a:xfrm>
          <a:prstGeom prst="rect">
            <a:avLst/>
          </a:prstGeom>
        </p:spPr>
        <p:txBody>
          <a:bodyPr spcFirstLastPara="1" wrap="square" lIns="182850" tIns="182850" rIns="182850" bIns="182850" anchor="b" anchorCtr="0">
            <a:normAutofit/>
          </a:bodyPr>
          <a:lstStyle>
            <a:lvl1pPr lvl="0">
              <a:spcBef>
                <a:spcPts val="0"/>
              </a:spcBef>
              <a:spcAft>
                <a:spcPts val="0"/>
              </a:spcAft>
              <a:buClr>
                <a:schemeClr val="lt1"/>
              </a:buClr>
              <a:buSzPts val="13600"/>
              <a:buNone/>
              <a:defRPr sz="13600">
                <a:solidFill>
                  <a:schemeClr val="lt1"/>
                </a:solidFill>
              </a:defRPr>
            </a:lvl1pPr>
            <a:lvl2pPr lvl="1">
              <a:spcBef>
                <a:spcPts val="0"/>
              </a:spcBef>
              <a:spcAft>
                <a:spcPts val="0"/>
              </a:spcAft>
              <a:buClr>
                <a:schemeClr val="lt1"/>
              </a:buClr>
              <a:buSzPts val="13600"/>
              <a:buNone/>
              <a:defRPr sz="13600">
                <a:solidFill>
                  <a:schemeClr val="lt1"/>
                </a:solidFill>
              </a:defRPr>
            </a:lvl2pPr>
            <a:lvl3pPr lvl="2">
              <a:spcBef>
                <a:spcPts val="0"/>
              </a:spcBef>
              <a:spcAft>
                <a:spcPts val="0"/>
              </a:spcAft>
              <a:buClr>
                <a:schemeClr val="lt1"/>
              </a:buClr>
              <a:buSzPts val="13600"/>
              <a:buNone/>
              <a:defRPr sz="13600">
                <a:solidFill>
                  <a:schemeClr val="lt1"/>
                </a:solidFill>
              </a:defRPr>
            </a:lvl3pPr>
            <a:lvl4pPr lvl="3">
              <a:spcBef>
                <a:spcPts val="0"/>
              </a:spcBef>
              <a:spcAft>
                <a:spcPts val="0"/>
              </a:spcAft>
              <a:buClr>
                <a:schemeClr val="lt1"/>
              </a:buClr>
              <a:buSzPts val="13600"/>
              <a:buNone/>
              <a:defRPr sz="13600">
                <a:solidFill>
                  <a:schemeClr val="lt1"/>
                </a:solidFill>
              </a:defRPr>
            </a:lvl4pPr>
            <a:lvl5pPr lvl="4">
              <a:spcBef>
                <a:spcPts val="0"/>
              </a:spcBef>
              <a:spcAft>
                <a:spcPts val="0"/>
              </a:spcAft>
              <a:buClr>
                <a:schemeClr val="lt1"/>
              </a:buClr>
              <a:buSzPts val="13600"/>
              <a:buNone/>
              <a:defRPr sz="13600">
                <a:solidFill>
                  <a:schemeClr val="lt1"/>
                </a:solidFill>
              </a:defRPr>
            </a:lvl5pPr>
            <a:lvl6pPr lvl="5">
              <a:spcBef>
                <a:spcPts val="0"/>
              </a:spcBef>
              <a:spcAft>
                <a:spcPts val="0"/>
              </a:spcAft>
              <a:buClr>
                <a:schemeClr val="lt1"/>
              </a:buClr>
              <a:buSzPts val="13600"/>
              <a:buNone/>
              <a:defRPr sz="13600">
                <a:solidFill>
                  <a:schemeClr val="lt1"/>
                </a:solidFill>
              </a:defRPr>
            </a:lvl6pPr>
            <a:lvl7pPr lvl="6">
              <a:spcBef>
                <a:spcPts val="0"/>
              </a:spcBef>
              <a:spcAft>
                <a:spcPts val="0"/>
              </a:spcAft>
              <a:buClr>
                <a:schemeClr val="lt1"/>
              </a:buClr>
              <a:buSzPts val="13600"/>
              <a:buNone/>
              <a:defRPr sz="13600">
                <a:solidFill>
                  <a:schemeClr val="lt1"/>
                </a:solidFill>
              </a:defRPr>
            </a:lvl7pPr>
            <a:lvl8pPr lvl="7">
              <a:spcBef>
                <a:spcPts val="0"/>
              </a:spcBef>
              <a:spcAft>
                <a:spcPts val="0"/>
              </a:spcAft>
              <a:buClr>
                <a:schemeClr val="lt1"/>
              </a:buClr>
              <a:buSzPts val="13600"/>
              <a:buNone/>
              <a:defRPr sz="13600">
                <a:solidFill>
                  <a:schemeClr val="lt1"/>
                </a:solidFill>
              </a:defRPr>
            </a:lvl8pPr>
            <a:lvl9pPr lvl="8">
              <a:spcBef>
                <a:spcPts val="0"/>
              </a:spcBef>
              <a:spcAft>
                <a:spcPts val="0"/>
              </a:spcAft>
              <a:buClr>
                <a:schemeClr val="lt1"/>
              </a:buClr>
              <a:buSzPts val="13600"/>
              <a:buNone/>
              <a:defRPr sz="13600">
                <a:solidFill>
                  <a:schemeClr val="lt1"/>
                </a:solidFill>
              </a:defRPr>
            </a:lvl9pPr>
          </a:lstStyle>
          <a:p>
            <a:endParaRPr/>
          </a:p>
        </p:txBody>
      </p:sp>
      <p:sp>
        <p:nvSpPr>
          <p:cNvPr id="16" name="Google Shape;16;p3"/>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623400" y="890050"/>
            <a:ext cx="17041200" cy="1145400"/>
          </a:xfrm>
          <a:prstGeom prst="rect">
            <a:avLst/>
          </a:prstGeom>
        </p:spPr>
        <p:txBody>
          <a:bodyPr spcFirstLastPara="1" wrap="square" lIns="182850" tIns="182850" rIns="182850" bIns="182850" anchor="t" anchorCtr="0">
            <a:normAutofit/>
          </a:bodyPr>
          <a:lstStyle>
            <a:lvl1pPr lvl="0">
              <a:spcBef>
                <a:spcPts val="0"/>
              </a:spcBef>
              <a:spcAft>
                <a:spcPts val="0"/>
              </a:spcAft>
              <a:buSzPts val="6000"/>
              <a:buNone/>
              <a:defRPr/>
            </a:lvl1pPr>
            <a:lvl2pPr lvl="1">
              <a:spcBef>
                <a:spcPts val="0"/>
              </a:spcBef>
              <a:spcAft>
                <a:spcPts val="0"/>
              </a:spcAft>
              <a:buSzPts val="6000"/>
              <a:buNone/>
              <a:defRPr/>
            </a:lvl2pPr>
            <a:lvl3pPr lvl="2">
              <a:spcBef>
                <a:spcPts val="0"/>
              </a:spcBef>
              <a:spcAft>
                <a:spcPts val="0"/>
              </a:spcAft>
              <a:buSzPts val="6000"/>
              <a:buNone/>
              <a:defRPr/>
            </a:lvl3pPr>
            <a:lvl4pPr lvl="3">
              <a:spcBef>
                <a:spcPts val="0"/>
              </a:spcBef>
              <a:spcAft>
                <a:spcPts val="0"/>
              </a:spcAft>
              <a:buSzPts val="6000"/>
              <a:buNone/>
              <a:defRPr/>
            </a:lvl4pPr>
            <a:lvl5pPr lvl="4">
              <a:spcBef>
                <a:spcPts val="0"/>
              </a:spcBef>
              <a:spcAft>
                <a:spcPts val="0"/>
              </a:spcAft>
              <a:buSzPts val="6000"/>
              <a:buNone/>
              <a:defRPr/>
            </a:lvl5pPr>
            <a:lvl6pPr lvl="5">
              <a:spcBef>
                <a:spcPts val="0"/>
              </a:spcBef>
              <a:spcAft>
                <a:spcPts val="0"/>
              </a:spcAft>
              <a:buSzPts val="6000"/>
              <a:buNone/>
              <a:defRPr/>
            </a:lvl6pPr>
            <a:lvl7pPr lvl="6">
              <a:spcBef>
                <a:spcPts val="0"/>
              </a:spcBef>
              <a:spcAft>
                <a:spcPts val="0"/>
              </a:spcAft>
              <a:buSzPts val="6000"/>
              <a:buNone/>
              <a:defRPr/>
            </a:lvl7pPr>
            <a:lvl8pPr lvl="7">
              <a:spcBef>
                <a:spcPts val="0"/>
              </a:spcBef>
              <a:spcAft>
                <a:spcPts val="0"/>
              </a:spcAft>
              <a:buSzPts val="6000"/>
              <a:buNone/>
              <a:defRPr/>
            </a:lvl8pPr>
            <a:lvl9pPr lvl="8">
              <a:spcBef>
                <a:spcPts val="0"/>
              </a:spcBef>
              <a:spcAft>
                <a:spcPts val="0"/>
              </a:spcAft>
              <a:buSzPts val="6000"/>
              <a:buNone/>
              <a:defRPr/>
            </a:lvl9pPr>
          </a:lstStyle>
          <a:p>
            <a:endParaRPr/>
          </a:p>
        </p:txBody>
      </p:sp>
      <p:sp>
        <p:nvSpPr>
          <p:cNvPr id="19" name="Google Shape;19;p4"/>
          <p:cNvSpPr txBox="1">
            <a:spLocks noGrp="1"/>
          </p:cNvSpPr>
          <p:nvPr>
            <p:ph type="body" idx="1"/>
          </p:nvPr>
        </p:nvSpPr>
        <p:spPr>
          <a:xfrm>
            <a:off x="623400" y="2304950"/>
            <a:ext cx="17041200" cy="6832800"/>
          </a:xfrm>
          <a:prstGeom prst="rect">
            <a:avLst/>
          </a:prstGeom>
        </p:spPr>
        <p:txBody>
          <a:bodyPr spcFirstLastPara="1" wrap="square" lIns="182850" tIns="182850" rIns="182850" bIns="182850" anchor="t" anchorCtr="0">
            <a:normAutofit/>
          </a:bodyPr>
          <a:lstStyle>
            <a:lvl1pPr marL="457200" lvl="0" indent="-457200">
              <a:spcBef>
                <a:spcPts val="0"/>
              </a:spcBef>
              <a:spcAft>
                <a:spcPts val="0"/>
              </a:spcAft>
              <a:buSzPts val="3600"/>
              <a:buChar char="●"/>
              <a:defRPr/>
            </a:lvl1pPr>
            <a:lvl2pPr marL="914400" lvl="1" indent="-406400">
              <a:spcBef>
                <a:spcPts val="0"/>
              </a:spcBef>
              <a:spcAft>
                <a:spcPts val="0"/>
              </a:spcAft>
              <a:buSzPts val="2800"/>
              <a:buChar char="○"/>
              <a:defRPr/>
            </a:lvl2pPr>
            <a:lvl3pPr marL="1371600" lvl="2" indent="-406400">
              <a:spcBef>
                <a:spcPts val="0"/>
              </a:spcBef>
              <a:spcAft>
                <a:spcPts val="0"/>
              </a:spcAft>
              <a:buSzPts val="2800"/>
              <a:buChar char="■"/>
              <a:defRPr/>
            </a:lvl3pPr>
            <a:lvl4pPr marL="1828800" lvl="3" indent="-406400">
              <a:spcBef>
                <a:spcPts val="0"/>
              </a:spcBef>
              <a:spcAft>
                <a:spcPts val="0"/>
              </a:spcAft>
              <a:buSzPts val="2800"/>
              <a:buChar char="●"/>
              <a:defRPr/>
            </a:lvl4pPr>
            <a:lvl5pPr marL="2286000" lvl="4" indent="-406400">
              <a:spcBef>
                <a:spcPts val="0"/>
              </a:spcBef>
              <a:spcAft>
                <a:spcPts val="0"/>
              </a:spcAft>
              <a:buSzPts val="2800"/>
              <a:buChar char="○"/>
              <a:defRPr/>
            </a:lvl5pPr>
            <a:lvl6pPr marL="2743200" lvl="5" indent="-406400">
              <a:spcBef>
                <a:spcPts val="0"/>
              </a:spcBef>
              <a:spcAft>
                <a:spcPts val="0"/>
              </a:spcAft>
              <a:buSzPts val="2800"/>
              <a:buChar char="■"/>
              <a:defRPr/>
            </a:lvl6pPr>
            <a:lvl7pPr marL="3200400" lvl="6" indent="-406400">
              <a:spcBef>
                <a:spcPts val="0"/>
              </a:spcBef>
              <a:spcAft>
                <a:spcPts val="0"/>
              </a:spcAft>
              <a:buSzPts val="2800"/>
              <a:buChar char="●"/>
              <a:defRPr/>
            </a:lvl7pPr>
            <a:lvl8pPr marL="3657600" lvl="7" indent="-406400">
              <a:spcBef>
                <a:spcPts val="0"/>
              </a:spcBef>
              <a:spcAft>
                <a:spcPts val="0"/>
              </a:spcAft>
              <a:buSzPts val="2800"/>
              <a:buChar char="○"/>
              <a:defRPr/>
            </a:lvl8pPr>
            <a:lvl9pPr marL="4114800" lvl="8" indent="-406400">
              <a:spcBef>
                <a:spcPts val="0"/>
              </a:spcBef>
              <a:spcAft>
                <a:spcPts val="0"/>
              </a:spcAft>
              <a:buSzPts val="2800"/>
              <a:buChar char="■"/>
              <a:defRPr/>
            </a:lvl9pPr>
          </a:lstStyle>
          <a:p>
            <a:endParaRPr/>
          </a:p>
        </p:txBody>
      </p:sp>
      <p:sp>
        <p:nvSpPr>
          <p:cNvPr id="20" name="Google Shape;20;p4"/>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623400" y="890050"/>
            <a:ext cx="17041200" cy="1145400"/>
          </a:xfrm>
          <a:prstGeom prst="rect">
            <a:avLst/>
          </a:prstGeom>
        </p:spPr>
        <p:txBody>
          <a:bodyPr spcFirstLastPara="1" wrap="square" lIns="182850" tIns="182850" rIns="182850" bIns="182850" anchor="t" anchorCtr="0">
            <a:normAutofit/>
          </a:bodyPr>
          <a:lstStyle>
            <a:lvl1pPr lvl="0">
              <a:spcBef>
                <a:spcPts val="0"/>
              </a:spcBef>
              <a:spcAft>
                <a:spcPts val="0"/>
              </a:spcAft>
              <a:buSzPts val="6000"/>
              <a:buNone/>
              <a:defRPr/>
            </a:lvl1pPr>
            <a:lvl2pPr lvl="1">
              <a:spcBef>
                <a:spcPts val="0"/>
              </a:spcBef>
              <a:spcAft>
                <a:spcPts val="0"/>
              </a:spcAft>
              <a:buSzPts val="6000"/>
              <a:buNone/>
              <a:defRPr/>
            </a:lvl2pPr>
            <a:lvl3pPr lvl="2">
              <a:spcBef>
                <a:spcPts val="0"/>
              </a:spcBef>
              <a:spcAft>
                <a:spcPts val="0"/>
              </a:spcAft>
              <a:buSzPts val="6000"/>
              <a:buNone/>
              <a:defRPr/>
            </a:lvl3pPr>
            <a:lvl4pPr lvl="3">
              <a:spcBef>
                <a:spcPts val="0"/>
              </a:spcBef>
              <a:spcAft>
                <a:spcPts val="0"/>
              </a:spcAft>
              <a:buSzPts val="6000"/>
              <a:buNone/>
              <a:defRPr/>
            </a:lvl4pPr>
            <a:lvl5pPr lvl="4">
              <a:spcBef>
                <a:spcPts val="0"/>
              </a:spcBef>
              <a:spcAft>
                <a:spcPts val="0"/>
              </a:spcAft>
              <a:buSzPts val="6000"/>
              <a:buNone/>
              <a:defRPr/>
            </a:lvl5pPr>
            <a:lvl6pPr lvl="5">
              <a:spcBef>
                <a:spcPts val="0"/>
              </a:spcBef>
              <a:spcAft>
                <a:spcPts val="0"/>
              </a:spcAft>
              <a:buSzPts val="6000"/>
              <a:buNone/>
              <a:defRPr/>
            </a:lvl6pPr>
            <a:lvl7pPr lvl="6">
              <a:spcBef>
                <a:spcPts val="0"/>
              </a:spcBef>
              <a:spcAft>
                <a:spcPts val="0"/>
              </a:spcAft>
              <a:buSzPts val="6000"/>
              <a:buNone/>
              <a:defRPr/>
            </a:lvl7pPr>
            <a:lvl8pPr lvl="7">
              <a:spcBef>
                <a:spcPts val="0"/>
              </a:spcBef>
              <a:spcAft>
                <a:spcPts val="0"/>
              </a:spcAft>
              <a:buSzPts val="6000"/>
              <a:buNone/>
              <a:defRPr/>
            </a:lvl8pPr>
            <a:lvl9pPr lvl="8">
              <a:spcBef>
                <a:spcPts val="0"/>
              </a:spcBef>
              <a:spcAft>
                <a:spcPts val="0"/>
              </a:spcAft>
              <a:buSzPts val="6000"/>
              <a:buNone/>
              <a:defRPr/>
            </a:lvl9pPr>
          </a:lstStyle>
          <a:p>
            <a:endParaRPr/>
          </a:p>
        </p:txBody>
      </p:sp>
      <p:sp>
        <p:nvSpPr>
          <p:cNvPr id="23" name="Google Shape;23;p5"/>
          <p:cNvSpPr txBox="1">
            <a:spLocks noGrp="1"/>
          </p:cNvSpPr>
          <p:nvPr>
            <p:ph type="body" idx="1"/>
          </p:nvPr>
        </p:nvSpPr>
        <p:spPr>
          <a:xfrm>
            <a:off x="623400" y="2304950"/>
            <a:ext cx="7999800" cy="6832800"/>
          </a:xfrm>
          <a:prstGeom prst="rect">
            <a:avLst/>
          </a:prstGeom>
        </p:spPr>
        <p:txBody>
          <a:bodyPr spcFirstLastPara="1" wrap="square" lIns="182850" tIns="182850" rIns="182850" bIns="182850" anchor="t" anchorCtr="0">
            <a:normAutofit/>
          </a:bodyPr>
          <a:lstStyle>
            <a:lvl1pPr marL="457200" lvl="0" indent="-406400">
              <a:spcBef>
                <a:spcPts val="0"/>
              </a:spcBef>
              <a:spcAft>
                <a:spcPts val="0"/>
              </a:spcAft>
              <a:buSzPts val="2800"/>
              <a:buChar char="●"/>
              <a:defRPr sz="2800"/>
            </a:lvl1pPr>
            <a:lvl2pPr marL="914400" lvl="1" indent="-381000">
              <a:spcBef>
                <a:spcPts val="0"/>
              </a:spcBef>
              <a:spcAft>
                <a:spcPts val="0"/>
              </a:spcAft>
              <a:buSzPts val="2400"/>
              <a:buChar char="○"/>
              <a:defRPr sz="2400"/>
            </a:lvl2pPr>
            <a:lvl3pPr marL="1371600" lvl="2" indent="-381000">
              <a:spcBef>
                <a:spcPts val="0"/>
              </a:spcBef>
              <a:spcAft>
                <a:spcPts val="0"/>
              </a:spcAft>
              <a:buSzPts val="2400"/>
              <a:buChar char="■"/>
              <a:defRPr sz="2400"/>
            </a:lvl3pPr>
            <a:lvl4pPr marL="1828800" lvl="3" indent="-381000">
              <a:spcBef>
                <a:spcPts val="0"/>
              </a:spcBef>
              <a:spcAft>
                <a:spcPts val="0"/>
              </a:spcAft>
              <a:buSzPts val="2400"/>
              <a:buChar char="●"/>
              <a:defRPr sz="2400"/>
            </a:lvl4pPr>
            <a:lvl5pPr marL="2286000" lvl="4" indent="-381000">
              <a:spcBef>
                <a:spcPts val="0"/>
              </a:spcBef>
              <a:spcAft>
                <a:spcPts val="0"/>
              </a:spcAft>
              <a:buSzPts val="2400"/>
              <a:buChar char="○"/>
              <a:defRPr sz="2400"/>
            </a:lvl5pPr>
            <a:lvl6pPr marL="2743200" lvl="5" indent="-381000">
              <a:spcBef>
                <a:spcPts val="0"/>
              </a:spcBef>
              <a:spcAft>
                <a:spcPts val="0"/>
              </a:spcAft>
              <a:buSzPts val="2400"/>
              <a:buChar char="■"/>
              <a:defRPr sz="2400"/>
            </a:lvl6pPr>
            <a:lvl7pPr marL="3200400" lvl="6" indent="-381000">
              <a:spcBef>
                <a:spcPts val="0"/>
              </a:spcBef>
              <a:spcAft>
                <a:spcPts val="0"/>
              </a:spcAft>
              <a:buSzPts val="2400"/>
              <a:buChar char="●"/>
              <a:defRPr sz="2400"/>
            </a:lvl7pPr>
            <a:lvl8pPr marL="3657600" lvl="7" indent="-381000">
              <a:spcBef>
                <a:spcPts val="0"/>
              </a:spcBef>
              <a:spcAft>
                <a:spcPts val="0"/>
              </a:spcAft>
              <a:buSzPts val="2400"/>
              <a:buChar char="○"/>
              <a:defRPr sz="2400"/>
            </a:lvl8pPr>
            <a:lvl9pPr marL="4114800" lvl="8" indent="-381000">
              <a:spcBef>
                <a:spcPts val="0"/>
              </a:spcBef>
              <a:spcAft>
                <a:spcPts val="0"/>
              </a:spcAft>
              <a:buSzPts val="2400"/>
              <a:buChar char="■"/>
              <a:defRPr sz="2400"/>
            </a:lvl9pPr>
          </a:lstStyle>
          <a:p>
            <a:endParaRPr/>
          </a:p>
        </p:txBody>
      </p:sp>
      <p:sp>
        <p:nvSpPr>
          <p:cNvPr id="24" name="Google Shape;24;p5"/>
          <p:cNvSpPr txBox="1">
            <a:spLocks noGrp="1"/>
          </p:cNvSpPr>
          <p:nvPr>
            <p:ph type="body" idx="2"/>
          </p:nvPr>
        </p:nvSpPr>
        <p:spPr>
          <a:xfrm>
            <a:off x="9664800" y="2304950"/>
            <a:ext cx="7999800" cy="6832800"/>
          </a:xfrm>
          <a:prstGeom prst="rect">
            <a:avLst/>
          </a:prstGeom>
        </p:spPr>
        <p:txBody>
          <a:bodyPr spcFirstLastPara="1" wrap="square" lIns="182850" tIns="182850" rIns="182850" bIns="182850" anchor="t" anchorCtr="0">
            <a:normAutofit/>
          </a:bodyPr>
          <a:lstStyle>
            <a:lvl1pPr marL="457200" lvl="0" indent="-406400">
              <a:spcBef>
                <a:spcPts val="0"/>
              </a:spcBef>
              <a:spcAft>
                <a:spcPts val="0"/>
              </a:spcAft>
              <a:buSzPts val="2800"/>
              <a:buChar char="●"/>
              <a:defRPr sz="2800"/>
            </a:lvl1pPr>
            <a:lvl2pPr marL="914400" lvl="1" indent="-381000">
              <a:spcBef>
                <a:spcPts val="0"/>
              </a:spcBef>
              <a:spcAft>
                <a:spcPts val="0"/>
              </a:spcAft>
              <a:buSzPts val="2400"/>
              <a:buChar char="○"/>
              <a:defRPr sz="2400"/>
            </a:lvl2pPr>
            <a:lvl3pPr marL="1371600" lvl="2" indent="-381000">
              <a:spcBef>
                <a:spcPts val="0"/>
              </a:spcBef>
              <a:spcAft>
                <a:spcPts val="0"/>
              </a:spcAft>
              <a:buSzPts val="2400"/>
              <a:buChar char="■"/>
              <a:defRPr sz="2400"/>
            </a:lvl3pPr>
            <a:lvl4pPr marL="1828800" lvl="3" indent="-381000">
              <a:spcBef>
                <a:spcPts val="0"/>
              </a:spcBef>
              <a:spcAft>
                <a:spcPts val="0"/>
              </a:spcAft>
              <a:buSzPts val="2400"/>
              <a:buChar char="●"/>
              <a:defRPr sz="2400"/>
            </a:lvl4pPr>
            <a:lvl5pPr marL="2286000" lvl="4" indent="-381000">
              <a:spcBef>
                <a:spcPts val="0"/>
              </a:spcBef>
              <a:spcAft>
                <a:spcPts val="0"/>
              </a:spcAft>
              <a:buSzPts val="2400"/>
              <a:buChar char="○"/>
              <a:defRPr sz="2400"/>
            </a:lvl5pPr>
            <a:lvl6pPr marL="2743200" lvl="5" indent="-381000">
              <a:spcBef>
                <a:spcPts val="0"/>
              </a:spcBef>
              <a:spcAft>
                <a:spcPts val="0"/>
              </a:spcAft>
              <a:buSzPts val="2400"/>
              <a:buChar char="■"/>
              <a:defRPr sz="2400"/>
            </a:lvl6pPr>
            <a:lvl7pPr marL="3200400" lvl="6" indent="-381000">
              <a:spcBef>
                <a:spcPts val="0"/>
              </a:spcBef>
              <a:spcAft>
                <a:spcPts val="0"/>
              </a:spcAft>
              <a:buSzPts val="2400"/>
              <a:buChar char="●"/>
              <a:defRPr sz="2400"/>
            </a:lvl7pPr>
            <a:lvl8pPr marL="3657600" lvl="7" indent="-381000">
              <a:spcBef>
                <a:spcPts val="0"/>
              </a:spcBef>
              <a:spcAft>
                <a:spcPts val="0"/>
              </a:spcAft>
              <a:buSzPts val="2400"/>
              <a:buChar char="○"/>
              <a:defRPr sz="2400"/>
            </a:lvl8pPr>
            <a:lvl9pPr marL="4114800" lvl="8" indent="-381000">
              <a:spcBef>
                <a:spcPts val="0"/>
              </a:spcBef>
              <a:spcAft>
                <a:spcPts val="0"/>
              </a:spcAft>
              <a:buSzPts val="2400"/>
              <a:buChar char="■"/>
              <a:defRPr sz="2400"/>
            </a:lvl9pPr>
          </a:lstStyle>
          <a:p>
            <a:endParaRPr/>
          </a:p>
        </p:txBody>
      </p:sp>
      <p:sp>
        <p:nvSpPr>
          <p:cNvPr id="25" name="Google Shape;25;p5"/>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623400" y="890050"/>
            <a:ext cx="17041200" cy="1145400"/>
          </a:xfrm>
          <a:prstGeom prst="rect">
            <a:avLst/>
          </a:prstGeom>
        </p:spPr>
        <p:txBody>
          <a:bodyPr spcFirstLastPara="1" wrap="square" lIns="182850" tIns="182850" rIns="182850" bIns="182850" anchor="t" anchorCtr="0">
            <a:normAutofit/>
          </a:bodyPr>
          <a:lstStyle>
            <a:lvl1pPr lvl="0">
              <a:spcBef>
                <a:spcPts val="0"/>
              </a:spcBef>
              <a:spcAft>
                <a:spcPts val="0"/>
              </a:spcAft>
              <a:buSzPts val="6000"/>
              <a:buNone/>
              <a:defRPr/>
            </a:lvl1pPr>
            <a:lvl2pPr lvl="1">
              <a:spcBef>
                <a:spcPts val="0"/>
              </a:spcBef>
              <a:spcAft>
                <a:spcPts val="0"/>
              </a:spcAft>
              <a:buSzPts val="6000"/>
              <a:buNone/>
              <a:defRPr/>
            </a:lvl2pPr>
            <a:lvl3pPr lvl="2">
              <a:spcBef>
                <a:spcPts val="0"/>
              </a:spcBef>
              <a:spcAft>
                <a:spcPts val="0"/>
              </a:spcAft>
              <a:buSzPts val="6000"/>
              <a:buNone/>
              <a:defRPr/>
            </a:lvl3pPr>
            <a:lvl4pPr lvl="3">
              <a:spcBef>
                <a:spcPts val="0"/>
              </a:spcBef>
              <a:spcAft>
                <a:spcPts val="0"/>
              </a:spcAft>
              <a:buSzPts val="6000"/>
              <a:buNone/>
              <a:defRPr/>
            </a:lvl4pPr>
            <a:lvl5pPr lvl="4">
              <a:spcBef>
                <a:spcPts val="0"/>
              </a:spcBef>
              <a:spcAft>
                <a:spcPts val="0"/>
              </a:spcAft>
              <a:buSzPts val="6000"/>
              <a:buNone/>
              <a:defRPr/>
            </a:lvl5pPr>
            <a:lvl6pPr lvl="5">
              <a:spcBef>
                <a:spcPts val="0"/>
              </a:spcBef>
              <a:spcAft>
                <a:spcPts val="0"/>
              </a:spcAft>
              <a:buSzPts val="6000"/>
              <a:buNone/>
              <a:defRPr/>
            </a:lvl6pPr>
            <a:lvl7pPr lvl="6">
              <a:spcBef>
                <a:spcPts val="0"/>
              </a:spcBef>
              <a:spcAft>
                <a:spcPts val="0"/>
              </a:spcAft>
              <a:buSzPts val="6000"/>
              <a:buNone/>
              <a:defRPr/>
            </a:lvl7pPr>
            <a:lvl8pPr lvl="7">
              <a:spcBef>
                <a:spcPts val="0"/>
              </a:spcBef>
              <a:spcAft>
                <a:spcPts val="0"/>
              </a:spcAft>
              <a:buSzPts val="6000"/>
              <a:buNone/>
              <a:defRPr/>
            </a:lvl8pPr>
            <a:lvl9pPr lvl="8">
              <a:spcBef>
                <a:spcPts val="0"/>
              </a:spcBef>
              <a:spcAft>
                <a:spcPts val="0"/>
              </a:spcAft>
              <a:buSzPts val="6000"/>
              <a:buNone/>
              <a:defRPr/>
            </a:lvl9pPr>
          </a:lstStyle>
          <a:p>
            <a:endParaRPr/>
          </a:p>
        </p:txBody>
      </p:sp>
      <p:sp>
        <p:nvSpPr>
          <p:cNvPr id="28" name="Google Shape;28;p6"/>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623400" y="1263600"/>
            <a:ext cx="5616000" cy="1511400"/>
          </a:xfrm>
          <a:prstGeom prst="rect">
            <a:avLst/>
          </a:prstGeom>
        </p:spPr>
        <p:txBody>
          <a:bodyPr spcFirstLastPara="1" wrap="square" lIns="182850" tIns="182850" rIns="182850" bIns="182850" anchor="b"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1" name="Google Shape;31;p7"/>
          <p:cNvSpPr txBox="1">
            <a:spLocks noGrp="1"/>
          </p:cNvSpPr>
          <p:nvPr>
            <p:ph type="body" idx="1"/>
          </p:nvPr>
        </p:nvSpPr>
        <p:spPr>
          <a:xfrm>
            <a:off x="623400" y="2981750"/>
            <a:ext cx="5616000" cy="6156000"/>
          </a:xfrm>
          <a:prstGeom prst="rect">
            <a:avLst/>
          </a:prstGeom>
        </p:spPr>
        <p:txBody>
          <a:bodyPr spcFirstLastPara="1" wrap="square" lIns="182850" tIns="182850" rIns="182850" bIns="182850" anchor="t" anchorCtr="0">
            <a:normAutofit/>
          </a:bodyPr>
          <a:lstStyle>
            <a:lvl1pPr marL="457200" lvl="0" indent="-381000">
              <a:spcBef>
                <a:spcPts val="0"/>
              </a:spcBef>
              <a:spcAft>
                <a:spcPts val="0"/>
              </a:spcAft>
              <a:buSzPts val="2400"/>
              <a:buChar char="●"/>
              <a:defRPr sz="2400"/>
            </a:lvl1pPr>
            <a:lvl2pPr marL="914400" lvl="1" indent="-381000">
              <a:spcBef>
                <a:spcPts val="0"/>
              </a:spcBef>
              <a:spcAft>
                <a:spcPts val="0"/>
              </a:spcAft>
              <a:buSzPts val="2400"/>
              <a:buChar char="○"/>
              <a:defRPr sz="2400"/>
            </a:lvl2pPr>
            <a:lvl3pPr marL="1371600" lvl="2" indent="-381000">
              <a:spcBef>
                <a:spcPts val="0"/>
              </a:spcBef>
              <a:spcAft>
                <a:spcPts val="0"/>
              </a:spcAft>
              <a:buSzPts val="2400"/>
              <a:buChar char="■"/>
              <a:defRPr sz="2400"/>
            </a:lvl3pPr>
            <a:lvl4pPr marL="1828800" lvl="3" indent="-381000">
              <a:spcBef>
                <a:spcPts val="0"/>
              </a:spcBef>
              <a:spcAft>
                <a:spcPts val="0"/>
              </a:spcAft>
              <a:buSzPts val="2400"/>
              <a:buChar char="●"/>
              <a:defRPr sz="2400"/>
            </a:lvl4pPr>
            <a:lvl5pPr marL="2286000" lvl="4" indent="-381000">
              <a:spcBef>
                <a:spcPts val="0"/>
              </a:spcBef>
              <a:spcAft>
                <a:spcPts val="0"/>
              </a:spcAft>
              <a:buSzPts val="2400"/>
              <a:buChar char="○"/>
              <a:defRPr sz="2400"/>
            </a:lvl5pPr>
            <a:lvl6pPr marL="2743200" lvl="5" indent="-381000">
              <a:spcBef>
                <a:spcPts val="0"/>
              </a:spcBef>
              <a:spcAft>
                <a:spcPts val="0"/>
              </a:spcAft>
              <a:buSzPts val="2400"/>
              <a:buChar char="■"/>
              <a:defRPr sz="2400"/>
            </a:lvl6pPr>
            <a:lvl7pPr marL="3200400" lvl="6" indent="-381000">
              <a:spcBef>
                <a:spcPts val="0"/>
              </a:spcBef>
              <a:spcAft>
                <a:spcPts val="0"/>
              </a:spcAft>
              <a:buSzPts val="2400"/>
              <a:buChar char="●"/>
              <a:defRPr sz="2400"/>
            </a:lvl7pPr>
            <a:lvl8pPr marL="3657600" lvl="7" indent="-381000">
              <a:spcBef>
                <a:spcPts val="0"/>
              </a:spcBef>
              <a:spcAft>
                <a:spcPts val="0"/>
              </a:spcAft>
              <a:buSzPts val="2400"/>
              <a:buChar char="○"/>
              <a:defRPr sz="2400"/>
            </a:lvl8pPr>
            <a:lvl9pPr marL="4114800" lvl="8" indent="-381000">
              <a:spcBef>
                <a:spcPts val="0"/>
              </a:spcBef>
              <a:spcAft>
                <a:spcPts val="0"/>
              </a:spcAft>
              <a:buSzPts val="2400"/>
              <a:buChar char="■"/>
              <a:defRPr sz="2400"/>
            </a:lvl9pPr>
          </a:lstStyle>
          <a:p>
            <a:endParaRPr/>
          </a:p>
        </p:txBody>
      </p:sp>
      <p:sp>
        <p:nvSpPr>
          <p:cNvPr id="32" name="Google Shape;32;p7"/>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980500" y="1052700"/>
            <a:ext cx="11367600" cy="8181600"/>
          </a:xfrm>
          <a:prstGeom prst="rect">
            <a:avLst/>
          </a:prstGeom>
        </p:spPr>
        <p:txBody>
          <a:bodyPr spcFirstLastPara="1" wrap="square" lIns="182850" tIns="182850" rIns="182850" bIns="182850" anchor="ctr" anchorCtr="0">
            <a:normAutofit/>
          </a:bodyPr>
          <a:lstStyle>
            <a:lvl1pPr lvl="0">
              <a:spcBef>
                <a:spcPts val="0"/>
              </a:spcBef>
              <a:spcAft>
                <a:spcPts val="0"/>
              </a:spcAft>
              <a:buClr>
                <a:schemeClr val="lt1"/>
              </a:buClr>
              <a:buSzPts val="9600"/>
              <a:buNone/>
              <a:defRPr sz="9600">
                <a:solidFill>
                  <a:schemeClr val="lt1"/>
                </a:solidFill>
              </a:defRPr>
            </a:lvl1pPr>
            <a:lvl2pPr lvl="1">
              <a:spcBef>
                <a:spcPts val="0"/>
              </a:spcBef>
              <a:spcAft>
                <a:spcPts val="0"/>
              </a:spcAft>
              <a:buClr>
                <a:schemeClr val="lt1"/>
              </a:buClr>
              <a:buSzPts val="9600"/>
              <a:buNone/>
              <a:defRPr sz="9600">
                <a:solidFill>
                  <a:schemeClr val="lt1"/>
                </a:solidFill>
              </a:defRPr>
            </a:lvl2pPr>
            <a:lvl3pPr lvl="2">
              <a:spcBef>
                <a:spcPts val="0"/>
              </a:spcBef>
              <a:spcAft>
                <a:spcPts val="0"/>
              </a:spcAft>
              <a:buClr>
                <a:schemeClr val="lt1"/>
              </a:buClr>
              <a:buSzPts val="9600"/>
              <a:buNone/>
              <a:defRPr sz="9600">
                <a:solidFill>
                  <a:schemeClr val="lt1"/>
                </a:solidFill>
              </a:defRPr>
            </a:lvl3pPr>
            <a:lvl4pPr lvl="3">
              <a:spcBef>
                <a:spcPts val="0"/>
              </a:spcBef>
              <a:spcAft>
                <a:spcPts val="0"/>
              </a:spcAft>
              <a:buClr>
                <a:schemeClr val="lt1"/>
              </a:buClr>
              <a:buSzPts val="9600"/>
              <a:buNone/>
              <a:defRPr sz="9600">
                <a:solidFill>
                  <a:schemeClr val="lt1"/>
                </a:solidFill>
              </a:defRPr>
            </a:lvl4pPr>
            <a:lvl5pPr lvl="4">
              <a:spcBef>
                <a:spcPts val="0"/>
              </a:spcBef>
              <a:spcAft>
                <a:spcPts val="0"/>
              </a:spcAft>
              <a:buClr>
                <a:schemeClr val="lt1"/>
              </a:buClr>
              <a:buSzPts val="9600"/>
              <a:buNone/>
              <a:defRPr sz="9600">
                <a:solidFill>
                  <a:schemeClr val="lt1"/>
                </a:solidFill>
              </a:defRPr>
            </a:lvl5pPr>
            <a:lvl6pPr lvl="5">
              <a:spcBef>
                <a:spcPts val="0"/>
              </a:spcBef>
              <a:spcAft>
                <a:spcPts val="0"/>
              </a:spcAft>
              <a:buClr>
                <a:schemeClr val="lt1"/>
              </a:buClr>
              <a:buSzPts val="9600"/>
              <a:buNone/>
              <a:defRPr sz="9600">
                <a:solidFill>
                  <a:schemeClr val="lt1"/>
                </a:solidFill>
              </a:defRPr>
            </a:lvl6pPr>
            <a:lvl7pPr lvl="6">
              <a:spcBef>
                <a:spcPts val="0"/>
              </a:spcBef>
              <a:spcAft>
                <a:spcPts val="0"/>
              </a:spcAft>
              <a:buClr>
                <a:schemeClr val="lt1"/>
              </a:buClr>
              <a:buSzPts val="9600"/>
              <a:buNone/>
              <a:defRPr sz="9600">
                <a:solidFill>
                  <a:schemeClr val="lt1"/>
                </a:solidFill>
              </a:defRPr>
            </a:lvl7pPr>
            <a:lvl8pPr lvl="7">
              <a:spcBef>
                <a:spcPts val="0"/>
              </a:spcBef>
              <a:spcAft>
                <a:spcPts val="0"/>
              </a:spcAft>
              <a:buClr>
                <a:schemeClr val="lt1"/>
              </a:buClr>
              <a:buSzPts val="9600"/>
              <a:buNone/>
              <a:defRPr sz="9600">
                <a:solidFill>
                  <a:schemeClr val="lt1"/>
                </a:solidFill>
              </a:defRPr>
            </a:lvl8pPr>
            <a:lvl9pPr lvl="8">
              <a:spcBef>
                <a:spcPts val="0"/>
              </a:spcBef>
              <a:spcAft>
                <a:spcPts val="0"/>
              </a:spcAft>
              <a:buClr>
                <a:schemeClr val="lt1"/>
              </a:buClr>
              <a:buSzPts val="9600"/>
              <a:buNone/>
              <a:defRPr sz="9600">
                <a:solidFill>
                  <a:schemeClr val="lt1"/>
                </a:solidFill>
              </a:defRPr>
            </a:lvl9pPr>
          </a:lstStyle>
          <a:p>
            <a:endParaRPr/>
          </a:p>
        </p:txBody>
      </p:sp>
      <p:sp>
        <p:nvSpPr>
          <p:cNvPr id="35" name="Google Shape;35;p8"/>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9144000" y="200"/>
            <a:ext cx="9144000" cy="10287000"/>
          </a:xfrm>
          <a:prstGeom prst="rect">
            <a:avLst/>
          </a:prstGeom>
          <a:solidFill>
            <a:schemeClr val="dk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cxnSp>
        <p:nvCxnSpPr>
          <p:cNvPr id="38" name="Google Shape;38;p9"/>
          <p:cNvCxnSpPr/>
          <p:nvPr/>
        </p:nvCxnSpPr>
        <p:spPr>
          <a:xfrm>
            <a:off x="10059350" y="8991000"/>
            <a:ext cx="936600" cy="0"/>
          </a:xfrm>
          <a:prstGeom prst="straightConnector1">
            <a:avLst/>
          </a:prstGeom>
          <a:noFill/>
          <a:ln w="19050" cap="flat" cmpd="sng">
            <a:solidFill>
              <a:schemeClr val="lt1"/>
            </a:solidFill>
            <a:prstDash val="solid"/>
            <a:round/>
            <a:headEnd type="none" w="sm" len="sm"/>
            <a:tailEnd type="none" w="sm" len="sm"/>
          </a:ln>
        </p:spPr>
      </p:cxnSp>
      <p:sp>
        <p:nvSpPr>
          <p:cNvPr id="39" name="Google Shape;39;p9"/>
          <p:cNvSpPr txBox="1">
            <a:spLocks noGrp="1"/>
          </p:cNvSpPr>
          <p:nvPr>
            <p:ph type="title"/>
          </p:nvPr>
        </p:nvSpPr>
        <p:spPr>
          <a:xfrm>
            <a:off x="531000" y="2751199"/>
            <a:ext cx="8090400" cy="3103800"/>
          </a:xfrm>
          <a:prstGeom prst="rect">
            <a:avLst/>
          </a:prstGeom>
        </p:spPr>
        <p:txBody>
          <a:bodyPr spcFirstLastPara="1" wrap="square" lIns="182850" tIns="182850" rIns="182850" bIns="182850" anchor="b" anchorCtr="0">
            <a:normAutofit/>
          </a:bodyPr>
          <a:lstStyle>
            <a:lvl1pPr lvl="0" algn="ctr">
              <a:spcBef>
                <a:spcPts val="0"/>
              </a:spcBef>
              <a:spcAft>
                <a:spcPts val="0"/>
              </a:spcAft>
              <a:buSzPts val="7600"/>
              <a:buNone/>
              <a:defRPr sz="7600"/>
            </a:lvl1pPr>
            <a:lvl2pPr lvl="1" algn="ctr">
              <a:spcBef>
                <a:spcPts val="0"/>
              </a:spcBef>
              <a:spcAft>
                <a:spcPts val="0"/>
              </a:spcAft>
              <a:buSzPts val="7600"/>
              <a:buNone/>
              <a:defRPr sz="7600"/>
            </a:lvl2pPr>
            <a:lvl3pPr lvl="2" algn="ctr">
              <a:spcBef>
                <a:spcPts val="0"/>
              </a:spcBef>
              <a:spcAft>
                <a:spcPts val="0"/>
              </a:spcAft>
              <a:buSzPts val="7600"/>
              <a:buNone/>
              <a:defRPr sz="7600"/>
            </a:lvl3pPr>
            <a:lvl4pPr lvl="3" algn="ctr">
              <a:spcBef>
                <a:spcPts val="0"/>
              </a:spcBef>
              <a:spcAft>
                <a:spcPts val="0"/>
              </a:spcAft>
              <a:buSzPts val="7600"/>
              <a:buNone/>
              <a:defRPr sz="7600"/>
            </a:lvl4pPr>
            <a:lvl5pPr lvl="4" algn="ctr">
              <a:spcBef>
                <a:spcPts val="0"/>
              </a:spcBef>
              <a:spcAft>
                <a:spcPts val="0"/>
              </a:spcAft>
              <a:buSzPts val="7600"/>
              <a:buNone/>
              <a:defRPr sz="7600"/>
            </a:lvl5pPr>
            <a:lvl6pPr lvl="5" algn="ctr">
              <a:spcBef>
                <a:spcPts val="0"/>
              </a:spcBef>
              <a:spcAft>
                <a:spcPts val="0"/>
              </a:spcAft>
              <a:buSzPts val="7600"/>
              <a:buNone/>
              <a:defRPr sz="7600"/>
            </a:lvl6pPr>
            <a:lvl7pPr lvl="6" algn="ctr">
              <a:spcBef>
                <a:spcPts val="0"/>
              </a:spcBef>
              <a:spcAft>
                <a:spcPts val="0"/>
              </a:spcAft>
              <a:buSzPts val="7600"/>
              <a:buNone/>
              <a:defRPr sz="7600"/>
            </a:lvl7pPr>
            <a:lvl8pPr lvl="7" algn="ctr">
              <a:spcBef>
                <a:spcPts val="0"/>
              </a:spcBef>
              <a:spcAft>
                <a:spcPts val="0"/>
              </a:spcAft>
              <a:buSzPts val="7600"/>
              <a:buNone/>
              <a:defRPr sz="7600"/>
            </a:lvl8pPr>
            <a:lvl9pPr lvl="8" algn="ctr">
              <a:spcBef>
                <a:spcPts val="0"/>
              </a:spcBef>
              <a:spcAft>
                <a:spcPts val="0"/>
              </a:spcAft>
              <a:buSzPts val="7600"/>
              <a:buNone/>
              <a:defRPr sz="7600"/>
            </a:lvl9pPr>
          </a:lstStyle>
          <a:p>
            <a:endParaRPr/>
          </a:p>
        </p:txBody>
      </p:sp>
      <p:sp>
        <p:nvSpPr>
          <p:cNvPr id="40" name="Google Shape;40;p9"/>
          <p:cNvSpPr txBox="1">
            <a:spLocks noGrp="1"/>
          </p:cNvSpPr>
          <p:nvPr>
            <p:ph type="subTitle" idx="1"/>
          </p:nvPr>
        </p:nvSpPr>
        <p:spPr>
          <a:xfrm>
            <a:off x="531000" y="5962251"/>
            <a:ext cx="8090400" cy="2691000"/>
          </a:xfrm>
          <a:prstGeom prst="rect">
            <a:avLst/>
          </a:prstGeom>
        </p:spPr>
        <p:txBody>
          <a:bodyPr spcFirstLastPara="1" wrap="square" lIns="182850" tIns="182850" rIns="182850" bIns="182850" anchor="t" anchorCtr="0">
            <a:norm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41" name="Google Shape;41;p9"/>
          <p:cNvSpPr txBox="1">
            <a:spLocks noGrp="1"/>
          </p:cNvSpPr>
          <p:nvPr>
            <p:ph type="body" idx="2"/>
          </p:nvPr>
        </p:nvSpPr>
        <p:spPr>
          <a:xfrm>
            <a:off x="9879000" y="1448400"/>
            <a:ext cx="7674000" cy="7390200"/>
          </a:xfrm>
          <a:prstGeom prst="rect">
            <a:avLst/>
          </a:prstGeom>
        </p:spPr>
        <p:txBody>
          <a:bodyPr spcFirstLastPara="1" wrap="square" lIns="182850" tIns="182850" rIns="182850" bIns="182850" anchor="ctr" anchorCtr="0">
            <a:normAutofit/>
          </a:bodyPr>
          <a:lstStyle>
            <a:lvl1pPr marL="457200" lvl="0" indent="-457200">
              <a:spcBef>
                <a:spcPts val="0"/>
              </a:spcBef>
              <a:spcAft>
                <a:spcPts val="0"/>
              </a:spcAft>
              <a:buClr>
                <a:schemeClr val="lt1"/>
              </a:buClr>
              <a:buSzPts val="3600"/>
              <a:buChar char="●"/>
              <a:defRPr>
                <a:solidFill>
                  <a:schemeClr val="lt1"/>
                </a:solidFill>
              </a:defRPr>
            </a:lvl1pPr>
            <a:lvl2pPr marL="914400" lvl="1" indent="-406400">
              <a:spcBef>
                <a:spcPts val="0"/>
              </a:spcBef>
              <a:spcAft>
                <a:spcPts val="0"/>
              </a:spcAft>
              <a:buClr>
                <a:schemeClr val="lt1"/>
              </a:buClr>
              <a:buSzPts val="2800"/>
              <a:buChar char="○"/>
              <a:defRPr>
                <a:solidFill>
                  <a:schemeClr val="lt1"/>
                </a:solidFill>
              </a:defRPr>
            </a:lvl2pPr>
            <a:lvl3pPr marL="1371600" lvl="2" indent="-406400">
              <a:spcBef>
                <a:spcPts val="0"/>
              </a:spcBef>
              <a:spcAft>
                <a:spcPts val="0"/>
              </a:spcAft>
              <a:buClr>
                <a:schemeClr val="lt1"/>
              </a:buClr>
              <a:buSzPts val="2800"/>
              <a:buChar char="■"/>
              <a:defRPr>
                <a:solidFill>
                  <a:schemeClr val="lt1"/>
                </a:solidFill>
              </a:defRPr>
            </a:lvl3pPr>
            <a:lvl4pPr marL="1828800" lvl="3" indent="-406400">
              <a:spcBef>
                <a:spcPts val="0"/>
              </a:spcBef>
              <a:spcAft>
                <a:spcPts val="0"/>
              </a:spcAft>
              <a:buClr>
                <a:schemeClr val="lt1"/>
              </a:buClr>
              <a:buSzPts val="2800"/>
              <a:buChar char="●"/>
              <a:defRPr>
                <a:solidFill>
                  <a:schemeClr val="lt1"/>
                </a:solidFill>
              </a:defRPr>
            </a:lvl4pPr>
            <a:lvl5pPr marL="2286000" lvl="4" indent="-406400">
              <a:spcBef>
                <a:spcPts val="0"/>
              </a:spcBef>
              <a:spcAft>
                <a:spcPts val="0"/>
              </a:spcAft>
              <a:buClr>
                <a:schemeClr val="lt1"/>
              </a:buClr>
              <a:buSzPts val="2800"/>
              <a:buChar char="○"/>
              <a:defRPr>
                <a:solidFill>
                  <a:schemeClr val="lt1"/>
                </a:solidFill>
              </a:defRPr>
            </a:lvl5pPr>
            <a:lvl6pPr marL="2743200" lvl="5" indent="-406400">
              <a:spcBef>
                <a:spcPts val="0"/>
              </a:spcBef>
              <a:spcAft>
                <a:spcPts val="0"/>
              </a:spcAft>
              <a:buClr>
                <a:schemeClr val="lt1"/>
              </a:buClr>
              <a:buSzPts val="2800"/>
              <a:buChar char="■"/>
              <a:defRPr>
                <a:solidFill>
                  <a:schemeClr val="lt1"/>
                </a:solidFill>
              </a:defRPr>
            </a:lvl6pPr>
            <a:lvl7pPr marL="3200400" lvl="6" indent="-406400">
              <a:spcBef>
                <a:spcPts val="0"/>
              </a:spcBef>
              <a:spcAft>
                <a:spcPts val="0"/>
              </a:spcAft>
              <a:buClr>
                <a:schemeClr val="lt1"/>
              </a:buClr>
              <a:buSzPts val="2800"/>
              <a:buChar char="●"/>
              <a:defRPr>
                <a:solidFill>
                  <a:schemeClr val="lt1"/>
                </a:solidFill>
              </a:defRPr>
            </a:lvl7pPr>
            <a:lvl8pPr marL="3657600" lvl="7" indent="-406400">
              <a:spcBef>
                <a:spcPts val="0"/>
              </a:spcBef>
              <a:spcAft>
                <a:spcPts val="0"/>
              </a:spcAft>
              <a:buClr>
                <a:schemeClr val="lt1"/>
              </a:buClr>
              <a:buSzPts val="2800"/>
              <a:buChar char="○"/>
              <a:defRPr>
                <a:solidFill>
                  <a:schemeClr val="lt1"/>
                </a:solidFill>
              </a:defRPr>
            </a:lvl8pPr>
            <a:lvl9pPr marL="4114800" lvl="8" indent="-406400">
              <a:spcBef>
                <a:spcPts val="0"/>
              </a:spcBef>
              <a:spcAft>
                <a:spcPts val="0"/>
              </a:spcAft>
              <a:buClr>
                <a:schemeClr val="lt1"/>
              </a:buClr>
              <a:buSzPts val="2800"/>
              <a:buChar char="■"/>
              <a:defRPr>
                <a:solidFill>
                  <a:schemeClr val="lt1"/>
                </a:solidFill>
              </a:defRPr>
            </a:lvl9pPr>
          </a:lstStyle>
          <a:p>
            <a:endParaRPr/>
          </a:p>
        </p:txBody>
      </p:sp>
      <p:sp>
        <p:nvSpPr>
          <p:cNvPr id="42" name="Google Shape;42;p9"/>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639000" y="8467450"/>
            <a:ext cx="11997600" cy="1197600"/>
          </a:xfrm>
          <a:prstGeom prst="rect">
            <a:avLst/>
          </a:prstGeom>
        </p:spPr>
        <p:txBody>
          <a:bodyPr spcFirstLastPara="1" wrap="square" lIns="182850" tIns="182850" rIns="182850" bIns="182850" anchor="ctr" anchorCtr="0">
            <a:normAutofit/>
          </a:bodyPr>
          <a:lstStyle>
            <a:lvl1pPr marL="457200" lvl="0" indent="-228600">
              <a:lnSpc>
                <a:spcPct val="100000"/>
              </a:lnSpc>
              <a:spcBef>
                <a:spcPts val="0"/>
              </a:spcBef>
              <a:spcAft>
                <a:spcPts val="0"/>
              </a:spcAft>
              <a:buClr>
                <a:schemeClr val="accent3"/>
              </a:buClr>
              <a:buSzPts val="3600"/>
              <a:buFont typeface="Alfa Slab One"/>
              <a:buNone/>
              <a:defRPr>
                <a:solidFill>
                  <a:schemeClr val="accent3"/>
                </a:solidFill>
                <a:latin typeface="Alfa Slab One"/>
                <a:ea typeface="Alfa Slab One"/>
                <a:cs typeface="Alfa Slab One"/>
                <a:sym typeface="Alfa Slab One"/>
              </a:defRPr>
            </a:lvl1pPr>
          </a:lstStyle>
          <a:p>
            <a:endParaRPr/>
          </a:p>
        </p:txBody>
      </p:sp>
      <p:sp>
        <p:nvSpPr>
          <p:cNvPr id="45" name="Google Shape;45;p10"/>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ameday">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3400" y="890050"/>
            <a:ext cx="17041200" cy="1145400"/>
          </a:xfrm>
          <a:prstGeom prst="rect">
            <a:avLst/>
          </a:prstGeom>
          <a:noFill/>
          <a:ln>
            <a:noFill/>
          </a:ln>
        </p:spPr>
        <p:txBody>
          <a:bodyPr spcFirstLastPara="1" wrap="square" lIns="182850" tIns="182850" rIns="182850" bIns="182850" anchor="t" anchorCtr="0">
            <a:normAutofit/>
          </a:bodyPr>
          <a:lstStyle>
            <a:lvl1pPr lvl="0">
              <a:spcBef>
                <a:spcPts val="0"/>
              </a:spcBef>
              <a:spcAft>
                <a:spcPts val="0"/>
              </a:spcAft>
              <a:buClr>
                <a:schemeClr val="accent3"/>
              </a:buClr>
              <a:buSzPts val="6000"/>
              <a:buFont typeface="Alfa Slab One"/>
              <a:buNone/>
              <a:defRPr sz="6000">
                <a:solidFill>
                  <a:schemeClr val="accent3"/>
                </a:solidFill>
                <a:latin typeface="Alfa Slab One"/>
                <a:ea typeface="Alfa Slab One"/>
                <a:cs typeface="Alfa Slab One"/>
                <a:sym typeface="Alfa Slab One"/>
              </a:defRPr>
            </a:lvl1pPr>
            <a:lvl2pPr lvl="1">
              <a:spcBef>
                <a:spcPts val="0"/>
              </a:spcBef>
              <a:spcAft>
                <a:spcPts val="0"/>
              </a:spcAft>
              <a:buClr>
                <a:schemeClr val="accent3"/>
              </a:buClr>
              <a:buSzPts val="6000"/>
              <a:buFont typeface="Alfa Slab One"/>
              <a:buNone/>
              <a:defRPr sz="6000">
                <a:solidFill>
                  <a:schemeClr val="accent3"/>
                </a:solidFill>
                <a:latin typeface="Alfa Slab One"/>
                <a:ea typeface="Alfa Slab One"/>
                <a:cs typeface="Alfa Slab One"/>
                <a:sym typeface="Alfa Slab One"/>
              </a:defRPr>
            </a:lvl2pPr>
            <a:lvl3pPr lvl="2">
              <a:spcBef>
                <a:spcPts val="0"/>
              </a:spcBef>
              <a:spcAft>
                <a:spcPts val="0"/>
              </a:spcAft>
              <a:buClr>
                <a:schemeClr val="accent3"/>
              </a:buClr>
              <a:buSzPts val="6000"/>
              <a:buFont typeface="Alfa Slab One"/>
              <a:buNone/>
              <a:defRPr sz="6000">
                <a:solidFill>
                  <a:schemeClr val="accent3"/>
                </a:solidFill>
                <a:latin typeface="Alfa Slab One"/>
                <a:ea typeface="Alfa Slab One"/>
                <a:cs typeface="Alfa Slab One"/>
                <a:sym typeface="Alfa Slab One"/>
              </a:defRPr>
            </a:lvl3pPr>
            <a:lvl4pPr lvl="3">
              <a:spcBef>
                <a:spcPts val="0"/>
              </a:spcBef>
              <a:spcAft>
                <a:spcPts val="0"/>
              </a:spcAft>
              <a:buClr>
                <a:schemeClr val="accent3"/>
              </a:buClr>
              <a:buSzPts val="6000"/>
              <a:buFont typeface="Alfa Slab One"/>
              <a:buNone/>
              <a:defRPr sz="6000">
                <a:solidFill>
                  <a:schemeClr val="accent3"/>
                </a:solidFill>
                <a:latin typeface="Alfa Slab One"/>
                <a:ea typeface="Alfa Slab One"/>
                <a:cs typeface="Alfa Slab One"/>
                <a:sym typeface="Alfa Slab One"/>
              </a:defRPr>
            </a:lvl4pPr>
            <a:lvl5pPr lvl="4">
              <a:spcBef>
                <a:spcPts val="0"/>
              </a:spcBef>
              <a:spcAft>
                <a:spcPts val="0"/>
              </a:spcAft>
              <a:buClr>
                <a:schemeClr val="accent3"/>
              </a:buClr>
              <a:buSzPts val="6000"/>
              <a:buFont typeface="Alfa Slab One"/>
              <a:buNone/>
              <a:defRPr sz="6000">
                <a:solidFill>
                  <a:schemeClr val="accent3"/>
                </a:solidFill>
                <a:latin typeface="Alfa Slab One"/>
                <a:ea typeface="Alfa Slab One"/>
                <a:cs typeface="Alfa Slab One"/>
                <a:sym typeface="Alfa Slab One"/>
              </a:defRPr>
            </a:lvl5pPr>
            <a:lvl6pPr lvl="5">
              <a:spcBef>
                <a:spcPts val="0"/>
              </a:spcBef>
              <a:spcAft>
                <a:spcPts val="0"/>
              </a:spcAft>
              <a:buClr>
                <a:schemeClr val="accent3"/>
              </a:buClr>
              <a:buSzPts val="6000"/>
              <a:buFont typeface="Alfa Slab One"/>
              <a:buNone/>
              <a:defRPr sz="6000">
                <a:solidFill>
                  <a:schemeClr val="accent3"/>
                </a:solidFill>
                <a:latin typeface="Alfa Slab One"/>
                <a:ea typeface="Alfa Slab One"/>
                <a:cs typeface="Alfa Slab One"/>
                <a:sym typeface="Alfa Slab One"/>
              </a:defRPr>
            </a:lvl6pPr>
            <a:lvl7pPr lvl="6">
              <a:spcBef>
                <a:spcPts val="0"/>
              </a:spcBef>
              <a:spcAft>
                <a:spcPts val="0"/>
              </a:spcAft>
              <a:buClr>
                <a:schemeClr val="accent3"/>
              </a:buClr>
              <a:buSzPts val="6000"/>
              <a:buFont typeface="Alfa Slab One"/>
              <a:buNone/>
              <a:defRPr sz="6000">
                <a:solidFill>
                  <a:schemeClr val="accent3"/>
                </a:solidFill>
                <a:latin typeface="Alfa Slab One"/>
                <a:ea typeface="Alfa Slab One"/>
                <a:cs typeface="Alfa Slab One"/>
                <a:sym typeface="Alfa Slab One"/>
              </a:defRPr>
            </a:lvl7pPr>
            <a:lvl8pPr lvl="7">
              <a:spcBef>
                <a:spcPts val="0"/>
              </a:spcBef>
              <a:spcAft>
                <a:spcPts val="0"/>
              </a:spcAft>
              <a:buClr>
                <a:schemeClr val="accent3"/>
              </a:buClr>
              <a:buSzPts val="6000"/>
              <a:buFont typeface="Alfa Slab One"/>
              <a:buNone/>
              <a:defRPr sz="6000">
                <a:solidFill>
                  <a:schemeClr val="accent3"/>
                </a:solidFill>
                <a:latin typeface="Alfa Slab One"/>
                <a:ea typeface="Alfa Slab One"/>
                <a:cs typeface="Alfa Slab One"/>
                <a:sym typeface="Alfa Slab One"/>
              </a:defRPr>
            </a:lvl8pPr>
            <a:lvl9pPr lvl="8">
              <a:spcBef>
                <a:spcPts val="0"/>
              </a:spcBef>
              <a:spcAft>
                <a:spcPts val="0"/>
              </a:spcAft>
              <a:buClr>
                <a:schemeClr val="accent3"/>
              </a:buClr>
              <a:buSzPts val="6000"/>
              <a:buFont typeface="Alfa Slab One"/>
              <a:buNone/>
              <a:defRPr sz="6000">
                <a:solidFill>
                  <a:schemeClr val="accent3"/>
                </a:solidFill>
                <a:latin typeface="Alfa Slab One"/>
                <a:ea typeface="Alfa Slab One"/>
                <a:cs typeface="Alfa Slab One"/>
                <a:sym typeface="Alfa Slab One"/>
              </a:defRPr>
            </a:lvl9pPr>
          </a:lstStyle>
          <a:p>
            <a:endParaRPr/>
          </a:p>
        </p:txBody>
      </p:sp>
      <p:sp>
        <p:nvSpPr>
          <p:cNvPr id="7" name="Google Shape;7;p1"/>
          <p:cNvSpPr txBox="1">
            <a:spLocks noGrp="1"/>
          </p:cNvSpPr>
          <p:nvPr>
            <p:ph type="body" idx="1"/>
          </p:nvPr>
        </p:nvSpPr>
        <p:spPr>
          <a:xfrm>
            <a:off x="623400" y="2304950"/>
            <a:ext cx="17041200" cy="6832800"/>
          </a:xfrm>
          <a:prstGeom prst="rect">
            <a:avLst/>
          </a:prstGeom>
          <a:noFill/>
          <a:ln>
            <a:noFill/>
          </a:ln>
        </p:spPr>
        <p:txBody>
          <a:bodyPr spcFirstLastPara="1" wrap="square" lIns="182850" tIns="182850" rIns="182850" bIns="182850" anchor="t" anchorCtr="0">
            <a:normAutofit/>
          </a:bodyPr>
          <a:lstStyle>
            <a:lvl1pPr marL="457200" lvl="0" indent="-457200">
              <a:lnSpc>
                <a:spcPct val="115000"/>
              </a:lnSpc>
              <a:spcBef>
                <a:spcPts val="0"/>
              </a:spcBef>
              <a:spcAft>
                <a:spcPts val="0"/>
              </a:spcAft>
              <a:buClr>
                <a:schemeClr val="dk2"/>
              </a:buClr>
              <a:buSzPts val="3600"/>
              <a:buFont typeface="Proxima Nova"/>
              <a:buChar char="●"/>
              <a:defRPr sz="3600">
                <a:solidFill>
                  <a:schemeClr val="dk2"/>
                </a:solidFill>
                <a:latin typeface="Proxima Nova"/>
                <a:ea typeface="Proxima Nova"/>
                <a:cs typeface="Proxima Nova"/>
                <a:sym typeface="Proxima Nova"/>
              </a:defRPr>
            </a:lvl1pPr>
            <a:lvl2pPr marL="914400" lvl="1" indent="-406400">
              <a:lnSpc>
                <a:spcPct val="115000"/>
              </a:lnSpc>
              <a:spcBef>
                <a:spcPts val="0"/>
              </a:spcBef>
              <a:spcAft>
                <a:spcPts val="0"/>
              </a:spcAft>
              <a:buClr>
                <a:schemeClr val="dk2"/>
              </a:buClr>
              <a:buSzPts val="2800"/>
              <a:buFont typeface="Proxima Nova"/>
              <a:buChar char="○"/>
              <a:defRPr sz="2800">
                <a:solidFill>
                  <a:schemeClr val="dk2"/>
                </a:solidFill>
                <a:latin typeface="Proxima Nova"/>
                <a:ea typeface="Proxima Nova"/>
                <a:cs typeface="Proxima Nova"/>
                <a:sym typeface="Proxima Nova"/>
              </a:defRPr>
            </a:lvl2pPr>
            <a:lvl3pPr marL="1371600" lvl="2" indent="-406400">
              <a:lnSpc>
                <a:spcPct val="115000"/>
              </a:lnSpc>
              <a:spcBef>
                <a:spcPts val="0"/>
              </a:spcBef>
              <a:spcAft>
                <a:spcPts val="0"/>
              </a:spcAft>
              <a:buClr>
                <a:schemeClr val="dk2"/>
              </a:buClr>
              <a:buSzPts val="2800"/>
              <a:buFont typeface="Proxima Nova"/>
              <a:buChar char="■"/>
              <a:defRPr sz="2800">
                <a:solidFill>
                  <a:schemeClr val="dk2"/>
                </a:solidFill>
                <a:latin typeface="Proxima Nova"/>
                <a:ea typeface="Proxima Nova"/>
                <a:cs typeface="Proxima Nova"/>
                <a:sym typeface="Proxima Nova"/>
              </a:defRPr>
            </a:lvl3pPr>
            <a:lvl4pPr marL="1828800" lvl="3" indent="-406400">
              <a:lnSpc>
                <a:spcPct val="115000"/>
              </a:lnSpc>
              <a:spcBef>
                <a:spcPts val="0"/>
              </a:spcBef>
              <a:spcAft>
                <a:spcPts val="0"/>
              </a:spcAft>
              <a:buClr>
                <a:schemeClr val="dk2"/>
              </a:buClr>
              <a:buSzPts val="2800"/>
              <a:buFont typeface="Proxima Nova"/>
              <a:buChar char="●"/>
              <a:defRPr sz="2800">
                <a:solidFill>
                  <a:schemeClr val="dk2"/>
                </a:solidFill>
                <a:latin typeface="Proxima Nova"/>
                <a:ea typeface="Proxima Nova"/>
                <a:cs typeface="Proxima Nova"/>
                <a:sym typeface="Proxima Nova"/>
              </a:defRPr>
            </a:lvl4pPr>
            <a:lvl5pPr marL="2286000" lvl="4" indent="-406400">
              <a:lnSpc>
                <a:spcPct val="115000"/>
              </a:lnSpc>
              <a:spcBef>
                <a:spcPts val="0"/>
              </a:spcBef>
              <a:spcAft>
                <a:spcPts val="0"/>
              </a:spcAft>
              <a:buClr>
                <a:schemeClr val="dk2"/>
              </a:buClr>
              <a:buSzPts val="2800"/>
              <a:buFont typeface="Proxima Nova"/>
              <a:buChar char="○"/>
              <a:defRPr sz="2800">
                <a:solidFill>
                  <a:schemeClr val="dk2"/>
                </a:solidFill>
                <a:latin typeface="Proxima Nova"/>
                <a:ea typeface="Proxima Nova"/>
                <a:cs typeface="Proxima Nova"/>
                <a:sym typeface="Proxima Nova"/>
              </a:defRPr>
            </a:lvl5pPr>
            <a:lvl6pPr marL="2743200" lvl="5" indent="-406400">
              <a:lnSpc>
                <a:spcPct val="115000"/>
              </a:lnSpc>
              <a:spcBef>
                <a:spcPts val="0"/>
              </a:spcBef>
              <a:spcAft>
                <a:spcPts val="0"/>
              </a:spcAft>
              <a:buClr>
                <a:schemeClr val="dk2"/>
              </a:buClr>
              <a:buSzPts val="2800"/>
              <a:buFont typeface="Proxima Nova"/>
              <a:buChar char="■"/>
              <a:defRPr sz="2800">
                <a:solidFill>
                  <a:schemeClr val="dk2"/>
                </a:solidFill>
                <a:latin typeface="Proxima Nova"/>
                <a:ea typeface="Proxima Nova"/>
                <a:cs typeface="Proxima Nova"/>
                <a:sym typeface="Proxima Nova"/>
              </a:defRPr>
            </a:lvl6pPr>
            <a:lvl7pPr marL="3200400" lvl="6" indent="-406400">
              <a:lnSpc>
                <a:spcPct val="115000"/>
              </a:lnSpc>
              <a:spcBef>
                <a:spcPts val="0"/>
              </a:spcBef>
              <a:spcAft>
                <a:spcPts val="0"/>
              </a:spcAft>
              <a:buClr>
                <a:schemeClr val="dk2"/>
              </a:buClr>
              <a:buSzPts val="2800"/>
              <a:buFont typeface="Proxima Nova"/>
              <a:buChar char="●"/>
              <a:defRPr sz="2800">
                <a:solidFill>
                  <a:schemeClr val="dk2"/>
                </a:solidFill>
                <a:latin typeface="Proxima Nova"/>
                <a:ea typeface="Proxima Nova"/>
                <a:cs typeface="Proxima Nova"/>
                <a:sym typeface="Proxima Nova"/>
              </a:defRPr>
            </a:lvl7pPr>
            <a:lvl8pPr marL="3657600" lvl="7" indent="-406400">
              <a:lnSpc>
                <a:spcPct val="115000"/>
              </a:lnSpc>
              <a:spcBef>
                <a:spcPts val="0"/>
              </a:spcBef>
              <a:spcAft>
                <a:spcPts val="0"/>
              </a:spcAft>
              <a:buClr>
                <a:schemeClr val="dk2"/>
              </a:buClr>
              <a:buSzPts val="2800"/>
              <a:buFont typeface="Proxima Nova"/>
              <a:buChar char="○"/>
              <a:defRPr sz="2800">
                <a:solidFill>
                  <a:schemeClr val="dk2"/>
                </a:solidFill>
                <a:latin typeface="Proxima Nova"/>
                <a:ea typeface="Proxima Nova"/>
                <a:cs typeface="Proxima Nova"/>
                <a:sym typeface="Proxima Nova"/>
              </a:defRPr>
            </a:lvl8pPr>
            <a:lvl9pPr marL="4114800" lvl="8" indent="-406400">
              <a:lnSpc>
                <a:spcPct val="115000"/>
              </a:lnSpc>
              <a:spcBef>
                <a:spcPts val="0"/>
              </a:spcBef>
              <a:spcAft>
                <a:spcPts val="0"/>
              </a:spcAft>
              <a:buClr>
                <a:schemeClr val="dk2"/>
              </a:buClr>
              <a:buSzPts val="2800"/>
              <a:buFont typeface="Proxima Nova"/>
              <a:buChar char="■"/>
              <a:defRPr sz="2800">
                <a:solidFill>
                  <a:schemeClr val="dk2"/>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16944916" y="9326434"/>
            <a:ext cx="1097400" cy="787200"/>
          </a:xfrm>
          <a:prstGeom prst="rect">
            <a:avLst/>
          </a:prstGeom>
          <a:noFill/>
          <a:ln>
            <a:noFill/>
          </a:ln>
        </p:spPr>
        <p:txBody>
          <a:bodyPr spcFirstLastPara="1" wrap="square" lIns="182850" tIns="182850" rIns="182850" bIns="182850" anchor="ctr" anchorCtr="0">
            <a:normAutofit/>
          </a:bodyPr>
          <a:lstStyle>
            <a:lvl1pPr lvl="0" algn="r">
              <a:buNone/>
              <a:defRPr sz="2000">
                <a:solidFill>
                  <a:schemeClr val="dk2"/>
                </a:solidFill>
                <a:latin typeface="Proxima Nova"/>
                <a:ea typeface="Proxima Nova"/>
                <a:cs typeface="Proxima Nova"/>
                <a:sym typeface="Proxima Nova"/>
              </a:defRPr>
            </a:lvl1pPr>
            <a:lvl2pPr lvl="1" algn="r">
              <a:buNone/>
              <a:defRPr sz="2000">
                <a:solidFill>
                  <a:schemeClr val="dk2"/>
                </a:solidFill>
                <a:latin typeface="Proxima Nova"/>
                <a:ea typeface="Proxima Nova"/>
                <a:cs typeface="Proxima Nova"/>
                <a:sym typeface="Proxima Nova"/>
              </a:defRPr>
            </a:lvl2pPr>
            <a:lvl3pPr lvl="2" algn="r">
              <a:buNone/>
              <a:defRPr sz="2000">
                <a:solidFill>
                  <a:schemeClr val="dk2"/>
                </a:solidFill>
                <a:latin typeface="Proxima Nova"/>
                <a:ea typeface="Proxima Nova"/>
                <a:cs typeface="Proxima Nova"/>
                <a:sym typeface="Proxima Nova"/>
              </a:defRPr>
            </a:lvl3pPr>
            <a:lvl4pPr lvl="3" algn="r">
              <a:buNone/>
              <a:defRPr sz="2000">
                <a:solidFill>
                  <a:schemeClr val="dk2"/>
                </a:solidFill>
                <a:latin typeface="Proxima Nova"/>
                <a:ea typeface="Proxima Nova"/>
                <a:cs typeface="Proxima Nova"/>
                <a:sym typeface="Proxima Nova"/>
              </a:defRPr>
            </a:lvl4pPr>
            <a:lvl5pPr lvl="4" algn="r">
              <a:buNone/>
              <a:defRPr sz="2000">
                <a:solidFill>
                  <a:schemeClr val="dk2"/>
                </a:solidFill>
                <a:latin typeface="Proxima Nova"/>
                <a:ea typeface="Proxima Nova"/>
                <a:cs typeface="Proxima Nova"/>
                <a:sym typeface="Proxima Nova"/>
              </a:defRPr>
            </a:lvl5pPr>
            <a:lvl6pPr lvl="5" algn="r">
              <a:buNone/>
              <a:defRPr sz="2000">
                <a:solidFill>
                  <a:schemeClr val="dk2"/>
                </a:solidFill>
                <a:latin typeface="Proxima Nova"/>
                <a:ea typeface="Proxima Nova"/>
                <a:cs typeface="Proxima Nova"/>
                <a:sym typeface="Proxima Nova"/>
              </a:defRPr>
            </a:lvl6pPr>
            <a:lvl7pPr lvl="6" algn="r">
              <a:buNone/>
              <a:defRPr sz="2000">
                <a:solidFill>
                  <a:schemeClr val="dk2"/>
                </a:solidFill>
                <a:latin typeface="Proxima Nova"/>
                <a:ea typeface="Proxima Nova"/>
                <a:cs typeface="Proxima Nova"/>
                <a:sym typeface="Proxima Nova"/>
              </a:defRPr>
            </a:lvl7pPr>
            <a:lvl8pPr lvl="7" algn="r">
              <a:buNone/>
              <a:defRPr sz="2000">
                <a:solidFill>
                  <a:schemeClr val="dk2"/>
                </a:solidFill>
                <a:latin typeface="Proxima Nova"/>
                <a:ea typeface="Proxima Nova"/>
                <a:cs typeface="Proxima Nova"/>
                <a:sym typeface="Proxima Nova"/>
              </a:defRPr>
            </a:lvl8pPr>
            <a:lvl9pPr lvl="8" algn="r">
              <a:buNone/>
              <a:defRPr sz="2000">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8.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1.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slideLayout" Target="../slideLayouts/slideLayout14.xml"/><Relationship Id="rId7" Type="http://schemas.openxmlformats.org/officeDocument/2006/relationships/diagramLayout" Target="../diagrams/layout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Data" Target="../diagrams/data1.xml"/><Relationship Id="rId5" Type="http://schemas.openxmlformats.org/officeDocument/2006/relationships/image" Target="../media/image8.png"/><Relationship Id="rId10" Type="http://schemas.microsoft.com/office/2007/relationships/diagramDrawing" Target="../diagrams/drawing1.xml"/><Relationship Id="rId4" Type="http://schemas.openxmlformats.org/officeDocument/2006/relationships/notesSlide" Target="../notesSlides/notesSlide2.xml"/><Relationship Id="rId9" Type="http://schemas.openxmlformats.org/officeDocument/2006/relationships/diagramColors" Target="../diagrams/colors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7" Type="http://schemas.openxmlformats.org/officeDocument/2006/relationships/image" Target="../media/image8.png"/><Relationship Id="rId2" Type="http://schemas.openxmlformats.org/officeDocument/2006/relationships/audio" Target="../media/media3.m4a"/><Relationship Id="rId1" Type="http://schemas.microsoft.com/office/2007/relationships/media" Target="../media/media3.m4a"/><Relationship Id="rId6" Type="http://schemas.microsoft.com/office/2007/relationships/hdphoto" Target="../media/hdphoto1.wdp"/><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0.png"/><Relationship Id="rId5" Type="http://schemas.openxmlformats.org/officeDocument/2006/relationships/image" Target="../media/image8.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8.png"/><Relationship Id="rId5" Type="http://schemas.openxmlformats.org/officeDocument/2006/relationships/image" Target="../media/image1.jpe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1.png"/><Relationship Id="rId5" Type="http://schemas.openxmlformats.org/officeDocument/2006/relationships/image" Target="../media/image12.gif"/><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1.png"/><Relationship Id="rId5" Type="http://schemas.openxmlformats.org/officeDocument/2006/relationships/image" Target="../media/image1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1.png"/><Relationship Id="rId5" Type="http://schemas.openxmlformats.org/officeDocument/2006/relationships/hyperlink" Target="https://www.youtube.com/watch?v=q8q3OFFfY6c&amp;t=21" TargetMode="Externa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4" name="Google Shape;94;p17"/>
          <p:cNvSpPr txBox="1"/>
          <p:nvPr/>
        </p:nvSpPr>
        <p:spPr>
          <a:xfrm>
            <a:off x="9144000" y="4915059"/>
            <a:ext cx="8426971" cy="1769685"/>
          </a:xfrm>
          <a:prstGeom prst="rect">
            <a:avLst/>
          </a:prstGeom>
          <a:solidFill>
            <a:schemeClr val="bg1"/>
          </a:solidFill>
          <a:ln>
            <a:solidFill>
              <a:schemeClr val="accent1">
                <a:shade val="15000"/>
              </a:schemeClr>
            </a:solidFill>
          </a:ln>
        </p:spPr>
        <p:txBody>
          <a:bodyPr spcFirstLastPara="1" wrap="square" lIns="91425" tIns="91425" rIns="91425" bIns="91425" anchor="t" anchorCtr="0">
            <a:spAutoFit/>
          </a:bodyPr>
          <a:lstStyle/>
          <a:p>
            <a:pPr algn="ctr"/>
            <a:r>
              <a:rPr lang="en-US" sz="5150" dirty="0">
                <a:latin typeface="-webkit-standard"/>
                <a:ea typeface="Times New Roman"/>
                <a:cs typeface="Times New Roman"/>
                <a:sym typeface="Times New Roman"/>
              </a:rPr>
              <a:t>Dynamic Real-Time Insights from Reddit Data</a:t>
            </a:r>
            <a:endParaRPr lang="en-US" dirty="0"/>
          </a:p>
        </p:txBody>
      </p:sp>
      <p:sp>
        <p:nvSpPr>
          <p:cNvPr id="95" name="Google Shape;95;p17"/>
          <p:cNvSpPr txBox="1"/>
          <p:nvPr/>
        </p:nvSpPr>
        <p:spPr>
          <a:xfrm>
            <a:off x="8912900" y="425216"/>
            <a:ext cx="9146400" cy="12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6750" b="1">
                <a:solidFill>
                  <a:srgbClr val="E06666"/>
                </a:solidFill>
                <a:latin typeface="Times New Roman"/>
                <a:ea typeface="Times New Roman"/>
                <a:cs typeface="Times New Roman"/>
                <a:sym typeface="Times New Roman"/>
              </a:rPr>
              <a:t>MIDTERM PROJECT</a:t>
            </a:r>
            <a:endParaRPr sz="6750" b="1">
              <a:solidFill>
                <a:srgbClr val="E06666"/>
              </a:solidFill>
              <a:latin typeface="Times New Roman"/>
              <a:ea typeface="Times New Roman"/>
              <a:cs typeface="Times New Roman"/>
              <a:sym typeface="Times New Roman"/>
            </a:endParaRPr>
          </a:p>
        </p:txBody>
      </p:sp>
      <p:sp>
        <p:nvSpPr>
          <p:cNvPr id="96" name="Google Shape;96;p17"/>
          <p:cNvSpPr txBox="1"/>
          <p:nvPr/>
        </p:nvSpPr>
        <p:spPr>
          <a:xfrm>
            <a:off x="9832100" y="1415000"/>
            <a:ext cx="82272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4800" b="1">
                <a:solidFill>
                  <a:srgbClr val="A64D79"/>
                </a:solidFill>
                <a:latin typeface="Times New Roman"/>
                <a:ea typeface="Times New Roman"/>
                <a:cs typeface="Times New Roman"/>
                <a:sym typeface="Times New Roman"/>
              </a:rPr>
              <a:t>DSCI-6007-01 TEAM-04</a:t>
            </a:r>
            <a:endParaRPr sz="4800" b="1">
              <a:solidFill>
                <a:srgbClr val="A64D79"/>
              </a:solidFill>
              <a:latin typeface="Times New Roman"/>
              <a:ea typeface="Times New Roman"/>
              <a:cs typeface="Times New Roman"/>
              <a:sym typeface="Times New Roman"/>
            </a:endParaRPr>
          </a:p>
        </p:txBody>
      </p:sp>
      <p:pic>
        <p:nvPicPr>
          <p:cNvPr id="12" name="Audio 11">
            <a:extLst>
              <a:ext uri="{FF2B5EF4-FFF2-40B4-BE49-F238E27FC236}">
                <a16:creationId xmlns:a16="http://schemas.microsoft.com/office/drawing/2014/main" id="{9C24A08C-4481-2BB0-4D26-5427541418C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advTm="8270">
        <p14:reveal/>
      </p:transition>
    </mc:Choice>
    <mc:Fallback xmlns="">
      <p:transition advTm="827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30" presetClass="emph" presetSubtype="0" fill="hold" grpId="0" nodeType="clickEffect">
                                  <p:stCondLst>
                                    <p:cond delay="0"/>
                                  </p:stCondLst>
                                  <p:childTnLst>
                                    <p:animClr clrSpc="hsl" dir="cw">
                                      <p:cBhvr override="childStyle">
                                        <p:cTn id="10" dur="500" fill="hold"/>
                                        <p:tgtEl>
                                          <p:spTgt spid="95"/>
                                        </p:tgtEl>
                                        <p:attrNameLst>
                                          <p:attrName>style.color</p:attrName>
                                        </p:attrNameLst>
                                      </p:cBhvr>
                                      <p:by>
                                        <p:hsl h="0" s="12549" l="25098"/>
                                      </p:by>
                                    </p:animClr>
                                    <p:animClr clrSpc="hsl" dir="cw">
                                      <p:cBhvr>
                                        <p:cTn id="11" dur="500" fill="hold"/>
                                        <p:tgtEl>
                                          <p:spTgt spid="95"/>
                                        </p:tgtEl>
                                        <p:attrNameLst>
                                          <p:attrName>fillcolor</p:attrName>
                                        </p:attrNameLst>
                                      </p:cBhvr>
                                      <p:by>
                                        <p:hsl h="0" s="12549" l="25098"/>
                                      </p:by>
                                    </p:animClr>
                                    <p:animClr clrSpc="hsl" dir="cw">
                                      <p:cBhvr>
                                        <p:cTn id="12" dur="500" fill="hold"/>
                                        <p:tgtEl>
                                          <p:spTgt spid="95"/>
                                        </p:tgtEl>
                                        <p:attrNameLst>
                                          <p:attrName>stroke.color</p:attrName>
                                        </p:attrNameLst>
                                      </p:cBhvr>
                                      <p:by>
                                        <p:hsl h="0" s="12549" l="25098"/>
                                      </p:by>
                                    </p:animClr>
                                    <p:set>
                                      <p:cBhvr>
                                        <p:cTn id="13" dur="500" fill="hold"/>
                                        <p:tgtEl>
                                          <p:spTgt spid="95"/>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12"/>
                </p:tgtEl>
              </p:cMediaNode>
            </p:audio>
          </p:childTnLst>
        </p:cTn>
      </p:par>
    </p:tnLst>
    <p:bldLst>
      <p:bldP spid="95"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8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5816DB1-9C3F-8FF9-5856-3E4426F5A36A}"/>
              </a:ext>
            </a:extLst>
          </p:cNvPr>
          <p:cNvSpPr>
            <a:spLocks noGrp="1"/>
          </p:cNvSpPr>
          <p:nvPr>
            <p:ph type="body" idx="1"/>
          </p:nvPr>
        </p:nvSpPr>
        <p:spPr/>
        <p:txBody>
          <a:bodyPr/>
          <a:lstStyle/>
          <a:p>
            <a:endParaRPr lang="en-US"/>
          </a:p>
        </p:txBody>
      </p:sp>
      <p:pic>
        <p:nvPicPr>
          <p:cNvPr id="1026" name="Picture 2" descr="Thank You Images - Free Download on Freepik">
            <a:extLst>
              <a:ext uri="{FF2B5EF4-FFF2-40B4-BE49-F238E27FC236}">
                <a16:creationId xmlns:a16="http://schemas.microsoft.com/office/drawing/2014/main" id="{9872901A-7338-BA28-BD4B-709DFE62A5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39696" y="986987"/>
            <a:ext cx="12527280" cy="8867625"/>
          </a:xfrm>
          <a:prstGeom prst="rect">
            <a:avLst/>
          </a:prstGeom>
          <a:noFill/>
          <a:extLst>
            <a:ext uri="{909E8E84-426E-40DD-AFC4-6F175D3DCCD1}">
              <a14:hiddenFill xmlns:a14="http://schemas.microsoft.com/office/drawing/2010/main">
                <a:solidFill>
                  <a:srgbClr val="FFFFFF"/>
                </a:solidFill>
              </a14:hiddenFill>
            </a:ext>
          </a:extLst>
        </p:spPr>
      </p:pic>
      <p:pic>
        <p:nvPicPr>
          <p:cNvPr id="1041" name="Audio 1040">
            <a:hlinkClick r:id="" action="ppaction://media"/>
            <a:extLst>
              <a:ext uri="{FF2B5EF4-FFF2-40B4-BE49-F238E27FC236}">
                <a16:creationId xmlns:a16="http://schemas.microsoft.com/office/drawing/2014/main" id="{CB2EAFE0-A0E0-63A2-04F6-744CA5EF8D0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6612" t="-266612" r="-266612" b="-266612"/>
          <a:stretch>
            <a:fillRect/>
          </a:stretch>
        </p:blipFill>
        <p:spPr>
          <a:xfrm>
            <a:off x="15078456" y="7077456"/>
            <a:ext cx="3086100" cy="3086100"/>
          </a:xfrm>
          <a:prstGeom prst="ellipse">
            <a:avLst/>
          </a:prstGeom>
        </p:spPr>
      </p:pic>
    </p:spTree>
    <p:extLst>
      <p:ext uri="{BB962C8B-B14F-4D97-AF65-F5344CB8AC3E}">
        <p14:creationId xmlns:p14="http://schemas.microsoft.com/office/powerpoint/2010/main" val="3116610500"/>
      </p:ext>
    </p:extLst>
  </p:cSld>
  <p:clrMapOvr>
    <a:masterClrMapping/>
  </p:clrMapOvr>
  <mc:AlternateContent xmlns:mc="http://schemas.openxmlformats.org/markup-compatibility/2006">
    <mc:Choice xmlns:p14="http://schemas.microsoft.com/office/powerpoint/2010/main" Requires="p14">
      <p:transition spd="slow" p14:dur="1100" advTm="3109">
        <p14:reveal/>
      </p:transition>
    </mc:Choice>
    <mc:Fallback>
      <p:transition spd="slow" advTm="310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4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4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46" name="Google Shape;146;p19"/>
          <p:cNvSpPr txBox="1"/>
          <p:nvPr/>
        </p:nvSpPr>
        <p:spPr>
          <a:xfrm>
            <a:off x="10268587" y="4168830"/>
            <a:ext cx="392430" cy="4420870"/>
          </a:xfrm>
          <a:prstGeom prst="rect">
            <a:avLst/>
          </a:prstGeom>
          <a:noFill/>
          <a:ln>
            <a:noFill/>
          </a:ln>
        </p:spPr>
        <p:txBody>
          <a:bodyPr spcFirstLastPara="1" wrap="square" lIns="0" tIns="374000" rIns="0" bIns="0" anchor="t" anchorCtr="0">
            <a:spAutoFit/>
          </a:bodyPr>
          <a:lstStyle/>
          <a:p>
            <a:pPr marL="30480" lvl="0" indent="0" algn="l" rtl="0">
              <a:lnSpc>
                <a:spcPct val="100000"/>
              </a:lnSpc>
              <a:spcBef>
                <a:spcPts val="0"/>
              </a:spcBef>
              <a:spcAft>
                <a:spcPts val="0"/>
              </a:spcAft>
              <a:buNone/>
            </a:pPr>
            <a:r>
              <a:rPr lang="en-US" sz="4900">
                <a:solidFill>
                  <a:srgbClr val="FFFFFF"/>
                </a:solidFill>
                <a:latin typeface="Arial"/>
                <a:ea typeface="Arial"/>
                <a:cs typeface="Arial"/>
                <a:sym typeface="Arial"/>
              </a:rPr>
              <a:t>4</a:t>
            </a:r>
            <a:endParaRPr sz="4900">
              <a:latin typeface="Arial"/>
              <a:ea typeface="Arial"/>
              <a:cs typeface="Arial"/>
              <a:sym typeface="Arial"/>
            </a:endParaRPr>
          </a:p>
          <a:p>
            <a:pPr marL="12700" lvl="0" indent="0" algn="l" rtl="0">
              <a:lnSpc>
                <a:spcPct val="100000"/>
              </a:lnSpc>
              <a:spcBef>
                <a:spcPts val="2850"/>
              </a:spcBef>
              <a:spcAft>
                <a:spcPts val="0"/>
              </a:spcAft>
              <a:buNone/>
            </a:pPr>
            <a:r>
              <a:rPr lang="en-US" sz="4900">
                <a:solidFill>
                  <a:srgbClr val="FFFFFF"/>
                </a:solidFill>
                <a:latin typeface="Arial"/>
                <a:ea typeface="Arial"/>
                <a:cs typeface="Arial"/>
                <a:sym typeface="Arial"/>
              </a:rPr>
              <a:t>5</a:t>
            </a:r>
            <a:endParaRPr sz="4900">
              <a:latin typeface="Arial"/>
              <a:ea typeface="Arial"/>
              <a:cs typeface="Arial"/>
              <a:sym typeface="Arial"/>
            </a:endParaRPr>
          </a:p>
          <a:p>
            <a:pPr marL="30480" lvl="0" indent="0" algn="l" rtl="0">
              <a:lnSpc>
                <a:spcPct val="100000"/>
              </a:lnSpc>
              <a:spcBef>
                <a:spcPts val="3220"/>
              </a:spcBef>
              <a:spcAft>
                <a:spcPts val="0"/>
              </a:spcAft>
              <a:buNone/>
            </a:pPr>
            <a:r>
              <a:rPr lang="en-US" sz="4900">
                <a:solidFill>
                  <a:srgbClr val="FFFFFF"/>
                </a:solidFill>
                <a:latin typeface="Arial"/>
                <a:ea typeface="Arial"/>
                <a:cs typeface="Arial"/>
                <a:sym typeface="Arial"/>
              </a:rPr>
              <a:t>6</a:t>
            </a:r>
            <a:endParaRPr sz="4900">
              <a:latin typeface="Arial"/>
              <a:ea typeface="Arial"/>
              <a:cs typeface="Arial"/>
              <a:sym typeface="Arial"/>
            </a:endParaRPr>
          </a:p>
          <a:p>
            <a:pPr marL="30480" lvl="0" indent="0" algn="l" rtl="0">
              <a:lnSpc>
                <a:spcPct val="100000"/>
              </a:lnSpc>
              <a:spcBef>
                <a:spcPts val="2165"/>
              </a:spcBef>
              <a:spcAft>
                <a:spcPts val="0"/>
              </a:spcAft>
              <a:buNone/>
            </a:pPr>
            <a:r>
              <a:rPr lang="en-US" sz="4900">
                <a:solidFill>
                  <a:srgbClr val="FFFFFF"/>
                </a:solidFill>
                <a:latin typeface="Arial"/>
                <a:ea typeface="Arial"/>
                <a:cs typeface="Arial"/>
                <a:sym typeface="Arial"/>
              </a:rPr>
              <a:t>7</a:t>
            </a:r>
            <a:endParaRPr sz="4900">
              <a:latin typeface="Arial"/>
              <a:ea typeface="Arial"/>
              <a:cs typeface="Arial"/>
              <a:sym typeface="Arial"/>
            </a:endParaRPr>
          </a:p>
        </p:txBody>
      </p:sp>
      <p:sp>
        <p:nvSpPr>
          <p:cNvPr id="2" name="Rectangle 1">
            <a:extLst>
              <a:ext uri="{FF2B5EF4-FFF2-40B4-BE49-F238E27FC236}">
                <a16:creationId xmlns:a16="http://schemas.microsoft.com/office/drawing/2014/main" id="{DC905C12-9901-2368-F969-13395E6D0816}"/>
              </a:ext>
            </a:extLst>
          </p:cNvPr>
          <p:cNvSpPr/>
          <p:nvPr/>
        </p:nvSpPr>
        <p:spPr>
          <a:xfrm>
            <a:off x="4206909" y="471860"/>
            <a:ext cx="9569635" cy="114831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4400"/>
              <a:t>CONTENTS</a:t>
            </a:r>
          </a:p>
        </p:txBody>
      </p:sp>
      <p:pic>
        <p:nvPicPr>
          <p:cNvPr id="23" name="Audio 22">
            <a:extLst>
              <a:ext uri="{FF2B5EF4-FFF2-40B4-BE49-F238E27FC236}">
                <a16:creationId xmlns:a16="http://schemas.microsoft.com/office/drawing/2014/main" id="{F02664DB-90D5-FD1C-65DF-B5E5B6DB3B5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322800" y="9321800"/>
            <a:ext cx="812800" cy="812800"/>
          </a:xfrm>
          <a:prstGeom prst="rect">
            <a:avLst/>
          </a:prstGeom>
        </p:spPr>
      </p:pic>
      <p:graphicFrame>
        <p:nvGraphicFramePr>
          <p:cNvPr id="3" name="Diagram 2">
            <a:extLst>
              <a:ext uri="{FF2B5EF4-FFF2-40B4-BE49-F238E27FC236}">
                <a16:creationId xmlns:a16="http://schemas.microsoft.com/office/drawing/2014/main" id="{8E9AF850-1553-56EA-EE1C-8D121E6C8059}"/>
              </a:ext>
            </a:extLst>
          </p:cNvPr>
          <p:cNvGraphicFramePr/>
          <p:nvPr>
            <p:extLst>
              <p:ext uri="{D42A27DB-BD31-4B8C-83A1-F6EECF244321}">
                <p14:modId xmlns:p14="http://schemas.microsoft.com/office/powerpoint/2010/main" val="242869595"/>
              </p:ext>
            </p:extLst>
          </p:nvPr>
        </p:nvGraphicFramePr>
        <p:xfrm>
          <a:off x="4511387" y="1963882"/>
          <a:ext cx="9265227" cy="736369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cSld>
  <p:clrMapOvr>
    <a:masterClrMapping/>
  </p:clrMapOvr>
  <mc:AlternateContent xmlns:mc="http://schemas.openxmlformats.org/markup-compatibility/2006" xmlns:p14="http://schemas.microsoft.com/office/powerpoint/2010/main">
    <mc:Choice Requires="p14">
      <p:transition spd="med" p14:dur="700" advTm="9768">
        <p:fade/>
      </p:transition>
    </mc:Choice>
    <mc:Fallback xmlns="">
      <p:transition spd="med" advTm="976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5">
            <a:alphaModFix amt="41494"/>
            <a:lum/>
            <a:extLst>
              <a:ext uri="{BEBA8EAE-BF5A-486C-A8C5-ECC9F3942E4B}">
                <a14:imgProps xmlns:a14="http://schemas.microsoft.com/office/drawing/2010/main">
                  <a14:imgLayer r:embed="rId6">
                    <a14:imgEffect>
                      <a14:artisticPhotocopy/>
                    </a14:imgEffect>
                  </a14:imgLayer>
                </a14:imgProps>
              </a:ext>
            </a:extLst>
          </a:blip>
          <a:srcRect/>
          <a:tile tx="0" ty="0" sx="100000" sy="100000" flip="none" algn="tl"/>
        </a:blipFill>
        <a:effectLst/>
      </p:bgPr>
    </p:bg>
    <p:spTree>
      <p:nvGrpSpPr>
        <p:cNvPr id="1" name="Shape 100"/>
        <p:cNvGrpSpPr/>
        <p:nvPr/>
      </p:nvGrpSpPr>
      <p:grpSpPr>
        <a:xfrm>
          <a:off x="0" y="0"/>
          <a:ext cx="0" cy="0"/>
          <a:chOff x="0" y="0"/>
          <a:chExt cx="0" cy="0"/>
        </a:xfrm>
      </p:grpSpPr>
      <p:sp>
        <p:nvSpPr>
          <p:cNvPr id="101" name="Google Shape;101;p18"/>
          <p:cNvSpPr txBox="1"/>
          <p:nvPr/>
        </p:nvSpPr>
        <p:spPr>
          <a:xfrm>
            <a:off x="2713625" y="4503525"/>
            <a:ext cx="7584000" cy="4746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000" u="sng"/>
              <a:t>Umair </a:t>
            </a:r>
            <a:r>
              <a:rPr lang="en-US" sz="3000" u="sng" err="1">
                <a:solidFill>
                  <a:schemeClr val="tx2">
                    <a:lumMod val="10000"/>
                  </a:schemeClr>
                </a:solidFill>
              </a:rPr>
              <a:t>Moeen</a:t>
            </a:r>
            <a:r>
              <a:rPr lang="en-US" sz="3000" u="sng"/>
              <a:t> Tajmohammed</a:t>
            </a:r>
            <a:endParaRPr sz="3000" u="sng">
              <a:latin typeface="Arial"/>
              <a:ea typeface="Arial"/>
              <a:cs typeface="Arial"/>
              <a:sym typeface="Arial"/>
            </a:endParaRPr>
          </a:p>
        </p:txBody>
      </p:sp>
      <p:sp>
        <p:nvSpPr>
          <p:cNvPr id="102" name="Google Shape;102;p18"/>
          <p:cNvSpPr txBox="1">
            <a:spLocks noGrp="1"/>
          </p:cNvSpPr>
          <p:nvPr>
            <p:ph type="title"/>
          </p:nvPr>
        </p:nvSpPr>
        <p:spPr>
          <a:xfrm>
            <a:off x="5134792" y="1088514"/>
            <a:ext cx="8018400" cy="1197900"/>
          </a:xfrm>
          <a:prstGeom prst="rect">
            <a:avLst/>
          </a:prstGeom>
          <a:noFill/>
          <a:ln>
            <a:noFill/>
          </a:ln>
        </p:spPr>
        <p:txBody>
          <a:bodyPr spcFirstLastPara="1" wrap="square" lIns="0" tIns="12700" rIns="0" bIns="0" anchor="t" anchorCtr="0">
            <a:spAutoFit/>
          </a:bodyPr>
          <a:lstStyle/>
          <a:p>
            <a:pPr marL="1923414" lvl="0" indent="0" algn="l" rtl="0">
              <a:lnSpc>
                <a:spcPct val="100000"/>
              </a:lnSpc>
              <a:spcBef>
                <a:spcPts val="0"/>
              </a:spcBef>
              <a:spcAft>
                <a:spcPts val="0"/>
              </a:spcAft>
              <a:buNone/>
            </a:pPr>
            <a:r>
              <a:rPr lang="en-US" sz="7700" b="1" u="sng">
                <a:latin typeface="Times New Roman"/>
                <a:ea typeface="Times New Roman"/>
                <a:cs typeface="Times New Roman"/>
                <a:sym typeface="Times New Roman"/>
              </a:rPr>
              <a:t>TEAM</a:t>
            </a:r>
            <a:r>
              <a:rPr lang="en-US" sz="7700" b="1">
                <a:latin typeface="Times New Roman"/>
                <a:ea typeface="Times New Roman"/>
                <a:cs typeface="Times New Roman"/>
                <a:sym typeface="Times New Roman"/>
              </a:rPr>
              <a:t> 4</a:t>
            </a:r>
            <a:endParaRPr sz="7700" b="1">
              <a:latin typeface="Times New Roman"/>
              <a:ea typeface="Times New Roman"/>
              <a:cs typeface="Times New Roman"/>
              <a:sym typeface="Times New Roman"/>
            </a:endParaRPr>
          </a:p>
        </p:txBody>
      </p:sp>
      <p:sp>
        <p:nvSpPr>
          <p:cNvPr id="103" name="Google Shape;103;p18"/>
          <p:cNvSpPr txBox="1"/>
          <p:nvPr/>
        </p:nvSpPr>
        <p:spPr>
          <a:xfrm>
            <a:off x="2713625" y="5628450"/>
            <a:ext cx="6731100" cy="4746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000" u="sng"/>
              <a:t>Sai Jitendra Chowdary Katragadda</a:t>
            </a:r>
            <a:endParaRPr sz="3000" u="sng">
              <a:latin typeface="Arial"/>
              <a:ea typeface="Arial"/>
              <a:cs typeface="Arial"/>
              <a:sym typeface="Arial"/>
            </a:endParaRPr>
          </a:p>
        </p:txBody>
      </p:sp>
      <p:sp>
        <p:nvSpPr>
          <p:cNvPr id="104" name="Google Shape;104;p18"/>
          <p:cNvSpPr txBox="1"/>
          <p:nvPr/>
        </p:nvSpPr>
        <p:spPr>
          <a:xfrm>
            <a:off x="3894500" y="7786902"/>
            <a:ext cx="3434700" cy="474600"/>
          </a:xfrm>
          <a:prstGeom prst="rect">
            <a:avLst/>
          </a:prstGeom>
          <a:noFill/>
          <a:ln>
            <a:noFill/>
          </a:ln>
        </p:spPr>
        <p:txBody>
          <a:bodyPr spcFirstLastPara="1" wrap="square" lIns="0" tIns="12700" rIns="0" bIns="0" anchor="t" anchorCtr="0">
            <a:spAutoFit/>
          </a:bodyPr>
          <a:lstStyle/>
          <a:p>
            <a:pPr marL="0" lvl="0" indent="0" algn="l" rtl="0">
              <a:lnSpc>
                <a:spcPct val="100000"/>
              </a:lnSpc>
              <a:spcBef>
                <a:spcPts val="0"/>
              </a:spcBef>
              <a:spcAft>
                <a:spcPts val="0"/>
              </a:spcAft>
              <a:buNone/>
            </a:pPr>
            <a:endParaRPr sz="3000">
              <a:latin typeface="Arial"/>
              <a:ea typeface="Arial"/>
              <a:cs typeface="Arial"/>
              <a:sym typeface="Arial"/>
            </a:endParaRPr>
          </a:p>
        </p:txBody>
      </p:sp>
      <p:sp>
        <p:nvSpPr>
          <p:cNvPr id="105" name="Google Shape;105;p18"/>
          <p:cNvSpPr txBox="1"/>
          <p:nvPr/>
        </p:nvSpPr>
        <p:spPr>
          <a:xfrm>
            <a:off x="2713626" y="6753350"/>
            <a:ext cx="6101400" cy="4746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000" u="sng"/>
              <a:t>Shanmukh Praveen </a:t>
            </a:r>
            <a:r>
              <a:rPr lang="en-US" sz="3000" u="sng" err="1"/>
              <a:t>Kothala</a:t>
            </a:r>
            <a:endParaRPr sz="3000" u="sng">
              <a:latin typeface="Arial"/>
              <a:ea typeface="Arial"/>
              <a:cs typeface="Arial"/>
              <a:sym typeface="Arial"/>
            </a:endParaRPr>
          </a:p>
        </p:txBody>
      </p:sp>
      <p:sp>
        <p:nvSpPr>
          <p:cNvPr id="106" name="Google Shape;106;p18"/>
          <p:cNvSpPr txBox="1"/>
          <p:nvPr/>
        </p:nvSpPr>
        <p:spPr>
          <a:xfrm>
            <a:off x="9745651" y="4503525"/>
            <a:ext cx="5865300" cy="1628700"/>
          </a:xfrm>
          <a:prstGeom prst="rect">
            <a:avLst/>
          </a:prstGeom>
          <a:noFill/>
          <a:ln>
            <a:noFill/>
          </a:ln>
        </p:spPr>
        <p:txBody>
          <a:bodyPr spcFirstLastPara="1" wrap="square" lIns="0" tIns="12050" rIns="0" bIns="0" anchor="t" anchorCtr="0">
            <a:spAutoFit/>
          </a:bodyPr>
          <a:lstStyle/>
          <a:p>
            <a:pPr marL="1669413" marR="5080" lvl="0" indent="-1169035" algn="l" rtl="0">
              <a:lnSpc>
                <a:spcPct val="116700"/>
              </a:lnSpc>
              <a:spcBef>
                <a:spcPts val="0"/>
              </a:spcBef>
              <a:spcAft>
                <a:spcPts val="0"/>
              </a:spcAft>
              <a:buNone/>
            </a:pPr>
            <a:r>
              <a:rPr lang="en-US" sz="3000" u="sng">
                <a:latin typeface="Arial"/>
                <a:ea typeface="Arial"/>
                <a:cs typeface="Arial"/>
                <a:sym typeface="Arial"/>
              </a:rPr>
              <a:t>Team Leader &amp; Data Scientist</a:t>
            </a:r>
            <a:endParaRPr sz="3000" u="sng">
              <a:latin typeface="Arial"/>
              <a:ea typeface="Arial"/>
              <a:cs typeface="Arial"/>
              <a:sym typeface="Arial"/>
            </a:endParaRPr>
          </a:p>
          <a:p>
            <a:pPr marL="1669414" marR="5080" lvl="0" indent="-1169035" algn="l" rtl="0">
              <a:lnSpc>
                <a:spcPct val="116700"/>
              </a:lnSpc>
              <a:spcBef>
                <a:spcPts val="0"/>
              </a:spcBef>
              <a:spcAft>
                <a:spcPts val="0"/>
              </a:spcAft>
              <a:buNone/>
            </a:pPr>
            <a:endParaRPr sz="3000"/>
          </a:p>
          <a:p>
            <a:pPr marL="0" lvl="0" indent="0" algn="l" rtl="0">
              <a:lnSpc>
                <a:spcPct val="100000"/>
              </a:lnSpc>
              <a:spcBef>
                <a:spcPts val="600"/>
              </a:spcBef>
              <a:spcAft>
                <a:spcPts val="0"/>
              </a:spcAft>
              <a:buNone/>
            </a:pPr>
            <a:r>
              <a:rPr lang="en-US" sz="3000"/>
              <a:t>          </a:t>
            </a:r>
            <a:r>
              <a:rPr lang="en-US" sz="3000" u="sng"/>
              <a:t>Data Engineer</a:t>
            </a:r>
            <a:endParaRPr sz="3000" u="sng">
              <a:latin typeface="Arial"/>
              <a:ea typeface="Arial"/>
              <a:cs typeface="Arial"/>
              <a:sym typeface="Arial"/>
            </a:endParaRPr>
          </a:p>
        </p:txBody>
      </p:sp>
      <p:sp>
        <p:nvSpPr>
          <p:cNvPr id="107" name="Google Shape;107;p18"/>
          <p:cNvSpPr txBox="1"/>
          <p:nvPr/>
        </p:nvSpPr>
        <p:spPr>
          <a:xfrm>
            <a:off x="10621997" y="6660474"/>
            <a:ext cx="2347500" cy="474489"/>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000">
                <a:latin typeface="Arial"/>
                <a:ea typeface="Arial"/>
                <a:cs typeface="Arial"/>
                <a:sym typeface="Arial"/>
              </a:rPr>
              <a:t> </a:t>
            </a:r>
            <a:r>
              <a:rPr lang="en-US" sz="3000" u="sng">
                <a:latin typeface="Arial"/>
                <a:ea typeface="Arial"/>
                <a:cs typeface="Arial"/>
                <a:sym typeface="Arial"/>
              </a:rPr>
              <a:t>Data Analyst</a:t>
            </a:r>
            <a:endParaRPr sz="3000" u="sng">
              <a:latin typeface="Arial"/>
              <a:ea typeface="Arial"/>
              <a:cs typeface="Arial"/>
              <a:sym typeface="Arial"/>
            </a:endParaRPr>
          </a:p>
        </p:txBody>
      </p:sp>
      <p:sp>
        <p:nvSpPr>
          <p:cNvPr id="108" name="Google Shape;108;p18"/>
          <p:cNvSpPr txBox="1"/>
          <p:nvPr/>
        </p:nvSpPr>
        <p:spPr>
          <a:xfrm>
            <a:off x="7765295" y="7796427"/>
            <a:ext cx="2074500" cy="4746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endParaRPr sz="3000">
              <a:latin typeface="Arial"/>
              <a:ea typeface="Arial"/>
              <a:cs typeface="Arial"/>
              <a:sym typeface="Arial"/>
            </a:endParaRPr>
          </a:p>
        </p:txBody>
      </p:sp>
      <p:sp>
        <p:nvSpPr>
          <p:cNvPr id="109" name="Google Shape;109;p18"/>
          <p:cNvSpPr txBox="1"/>
          <p:nvPr/>
        </p:nvSpPr>
        <p:spPr>
          <a:xfrm>
            <a:off x="9839795" y="5888311"/>
            <a:ext cx="7557900" cy="7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50">
              <a:solidFill>
                <a:schemeClr val="dk1"/>
              </a:solidFill>
              <a:latin typeface="Trebuchet MS"/>
              <a:ea typeface="Trebuchet MS"/>
              <a:cs typeface="Trebuchet MS"/>
              <a:sym typeface="Trebuchet MS"/>
            </a:endParaRPr>
          </a:p>
        </p:txBody>
      </p:sp>
      <p:sp>
        <p:nvSpPr>
          <p:cNvPr id="110" name="Google Shape;110;p18"/>
          <p:cNvSpPr txBox="1"/>
          <p:nvPr/>
        </p:nvSpPr>
        <p:spPr>
          <a:xfrm>
            <a:off x="10796275" y="6104875"/>
            <a:ext cx="7521000" cy="7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50">
              <a:solidFill>
                <a:schemeClr val="dk1"/>
              </a:solidFill>
              <a:latin typeface="Trebuchet MS"/>
              <a:ea typeface="Trebuchet MS"/>
              <a:cs typeface="Trebuchet MS"/>
              <a:sym typeface="Trebuchet MS"/>
            </a:endParaRPr>
          </a:p>
        </p:txBody>
      </p:sp>
      <p:pic>
        <p:nvPicPr>
          <p:cNvPr id="26" name="Audio 25">
            <a:extLst>
              <a:ext uri="{FF2B5EF4-FFF2-40B4-BE49-F238E27FC236}">
                <a16:creationId xmlns:a16="http://schemas.microsoft.com/office/drawing/2014/main" id="{384F42BA-4705-FE84-3482-99080EDB042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00" advTm="7193"/>
    </mc:Choice>
    <mc:Fallback xmlns="">
      <p:transition advTm="71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64" name="Google Shape;164;p20"/>
          <p:cNvSpPr txBox="1">
            <a:spLocks noGrp="1"/>
          </p:cNvSpPr>
          <p:nvPr>
            <p:ph type="title"/>
          </p:nvPr>
        </p:nvSpPr>
        <p:spPr>
          <a:xfrm>
            <a:off x="7081285" y="3147237"/>
            <a:ext cx="4039052" cy="957950"/>
          </a:xfrm>
          <a:prstGeom prst="rect">
            <a:avLst/>
          </a:prstGeom>
          <a:noFill/>
          <a:ln>
            <a:noFill/>
          </a:ln>
        </p:spPr>
        <p:txBody>
          <a:bodyPr spcFirstLastPara="1" wrap="square" lIns="0" tIns="11425" rIns="0" bIns="0" anchor="t" anchorCtr="0">
            <a:spAutoFit/>
          </a:bodyPr>
          <a:lstStyle/>
          <a:p>
            <a:pPr marL="12700" lvl="0" indent="0" algn="l" rtl="0">
              <a:lnSpc>
                <a:spcPct val="100000"/>
              </a:lnSpc>
              <a:spcBef>
                <a:spcPts val="0"/>
              </a:spcBef>
              <a:spcAft>
                <a:spcPts val="0"/>
              </a:spcAft>
              <a:buNone/>
            </a:pPr>
            <a:r>
              <a:rPr lang="en-US" sz="6150">
                <a:solidFill>
                  <a:srgbClr val="FFFFFF"/>
                </a:solidFill>
                <a:latin typeface="Arial"/>
                <a:ea typeface="Arial"/>
                <a:cs typeface="Arial"/>
                <a:sym typeface="Arial"/>
              </a:rPr>
              <a:t>REDDIT</a:t>
            </a:r>
            <a:endParaRPr sz="6150">
              <a:latin typeface="Arial"/>
              <a:ea typeface="Arial"/>
              <a:cs typeface="Arial"/>
              <a:sym typeface="Arial"/>
            </a:endParaRPr>
          </a:p>
        </p:txBody>
      </p:sp>
      <p:pic>
        <p:nvPicPr>
          <p:cNvPr id="17" name="Audio 16">
            <a:extLst>
              <a:ext uri="{FF2B5EF4-FFF2-40B4-BE49-F238E27FC236}">
                <a16:creationId xmlns:a16="http://schemas.microsoft.com/office/drawing/2014/main" id="{E064264E-B4B1-0771-AFE1-327B501E9FD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322800" y="9321800"/>
            <a:ext cx="812800" cy="812800"/>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75233D9D-5564-20C4-C341-328B03C121E9}"/>
              </a:ext>
            </a:extLst>
          </p:cNvPr>
          <p:cNvPicPr>
            <a:picLocks noChangeAspect="1"/>
          </p:cNvPicPr>
          <p:nvPr/>
        </p:nvPicPr>
        <p:blipFill>
          <a:blip r:embed="rId6"/>
          <a:srcRect l="7386" r="7386" b="154"/>
          <a:stretch/>
        </p:blipFill>
        <p:spPr>
          <a:xfrm>
            <a:off x="3117273" y="882939"/>
            <a:ext cx="11966875" cy="8529797"/>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300" advTm="10559"/>
    </mc:Choice>
    <mc:Fallback xmlns="">
      <p:transition advTm="105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blipFill>
          <a:blip r:embed="rId5">
            <a:alphaModFix/>
          </a:blip>
          <a:stretch>
            <a:fillRect/>
          </a:stretch>
        </a:blipFill>
        <a:effectLst/>
      </p:bgPr>
    </p:bg>
    <p:spTree>
      <p:nvGrpSpPr>
        <p:cNvPr id="1" name="Shape 169"/>
        <p:cNvGrpSpPr/>
        <p:nvPr/>
      </p:nvGrpSpPr>
      <p:grpSpPr>
        <a:xfrm>
          <a:off x="0" y="0"/>
          <a:ext cx="0" cy="0"/>
          <a:chOff x="0" y="0"/>
          <a:chExt cx="0" cy="0"/>
        </a:xfrm>
      </p:grpSpPr>
      <p:grpSp>
        <p:nvGrpSpPr>
          <p:cNvPr id="171" name="Google Shape;171;p21"/>
          <p:cNvGrpSpPr/>
          <p:nvPr/>
        </p:nvGrpSpPr>
        <p:grpSpPr>
          <a:xfrm>
            <a:off x="1405617" y="1252851"/>
            <a:ext cx="15476855" cy="1704975"/>
            <a:chOff x="1405617" y="1252851"/>
            <a:chExt cx="15476855" cy="1704975"/>
          </a:xfrm>
        </p:grpSpPr>
        <p:sp>
          <p:nvSpPr>
            <p:cNvPr id="172" name="Google Shape;172;p21"/>
            <p:cNvSpPr/>
            <p:nvPr/>
          </p:nvSpPr>
          <p:spPr>
            <a:xfrm>
              <a:off x="1428923" y="1276157"/>
              <a:ext cx="15429230" cy="1658620"/>
            </a:xfrm>
            <a:custGeom>
              <a:avLst/>
              <a:gdLst/>
              <a:ahLst/>
              <a:cxnLst/>
              <a:rect l="l" t="t" r="r" b="b"/>
              <a:pathLst>
                <a:path w="15429230" h="1658620" extrusionOk="0">
                  <a:moveTo>
                    <a:pt x="15362037" y="1658365"/>
                  </a:moveTo>
                  <a:lnTo>
                    <a:pt x="68056" y="1658365"/>
                  </a:lnTo>
                  <a:lnTo>
                    <a:pt x="41668" y="1652960"/>
                  </a:lnTo>
                  <a:lnTo>
                    <a:pt x="19965" y="1638204"/>
                  </a:lnTo>
                  <a:lnTo>
                    <a:pt x="5389" y="1616674"/>
                  </a:lnTo>
                  <a:lnTo>
                    <a:pt x="0" y="1590308"/>
                  </a:lnTo>
                  <a:lnTo>
                    <a:pt x="0" y="68056"/>
                  </a:lnTo>
                  <a:lnTo>
                    <a:pt x="5389" y="41690"/>
                  </a:lnTo>
                  <a:lnTo>
                    <a:pt x="20043" y="20043"/>
                  </a:lnTo>
                  <a:lnTo>
                    <a:pt x="41690" y="5389"/>
                  </a:lnTo>
                  <a:lnTo>
                    <a:pt x="68056" y="0"/>
                  </a:lnTo>
                  <a:lnTo>
                    <a:pt x="15361105" y="0"/>
                  </a:lnTo>
                  <a:lnTo>
                    <a:pt x="15387471" y="5389"/>
                  </a:lnTo>
                  <a:lnTo>
                    <a:pt x="15409117" y="20043"/>
                  </a:lnTo>
                  <a:lnTo>
                    <a:pt x="15423772" y="41690"/>
                  </a:lnTo>
                  <a:lnTo>
                    <a:pt x="15429161" y="68056"/>
                  </a:lnTo>
                  <a:lnTo>
                    <a:pt x="15429161" y="1589376"/>
                  </a:lnTo>
                  <a:lnTo>
                    <a:pt x="15424310" y="1616281"/>
                  </a:lnTo>
                  <a:lnTo>
                    <a:pt x="15409933" y="1638204"/>
                  </a:lnTo>
                  <a:lnTo>
                    <a:pt x="15388388" y="1652960"/>
                  </a:lnTo>
                  <a:lnTo>
                    <a:pt x="15362037" y="1658365"/>
                  </a:lnTo>
                  <a:close/>
                </a:path>
              </a:pathLst>
            </a:custGeom>
            <a:solidFill>
              <a:srgbClr val="FFFFFF"/>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73" name="Google Shape;173;p21"/>
            <p:cNvSpPr/>
            <p:nvPr/>
          </p:nvSpPr>
          <p:spPr>
            <a:xfrm>
              <a:off x="1405617" y="1252851"/>
              <a:ext cx="15476855" cy="1704975"/>
            </a:xfrm>
            <a:custGeom>
              <a:avLst/>
              <a:gdLst/>
              <a:ahLst/>
              <a:cxnLst/>
              <a:rect l="l" t="t" r="r" b="b"/>
              <a:pathLst>
                <a:path w="15476855" h="1704975" extrusionOk="0">
                  <a:moveTo>
                    <a:pt x="15385342" y="1704979"/>
                  </a:moveTo>
                  <a:lnTo>
                    <a:pt x="91363" y="1704979"/>
                  </a:lnTo>
                  <a:lnTo>
                    <a:pt x="55849" y="1697783"/>
                  </a:lnTo>
                  <a:lnTo>
                    <a:pt x="26802" y="1678176"/>
                  </a:lnTo>
                  <a:lnTo>
                    <a:pt x="7196" y="1649129"/>
                  </a:lnTo>
                  <a:lnTo>
                    <a:pt x="0" y="1613616"/>
                  </a:lnTo>
                  <a:lnTo>
                    <a:pt x="0" y="91363"/>
                  </a:lnTo>
                  <a:lnTo>
                    <a:pt x="7196" y="55849"/>
                  </a:lnTo>
                  <a:lnTo>
                    <a:pt x="26802" y="26802"/>
                  </a:lnTo>
                  <a:lnTo>
                    <a:pt x="55849" y="7196"/>
                  </a:lnTo>
                  <a:lnTo>
                    <a:pt x="91363" y="0"/>
                  </a:lnTo>
                  <a:lnTo>
                    <a:pt x="15385342" y="0"/>
                  </a:lnTo>
                  <a:lnTo>
                    <a:pt x="15420856" y="7196"/>
                  </a:lnTo>
                  <a:lnTo>
                    <a:pt x="15449902" y="26802"/>
                  </a:lnTo>
                  <a:lnTo>
                    <a:pt x="15461387" y="43816"/>
                  </a:lnTo>
                  <a:lnTo>
                    <a:pt x="91363" y="43816"/>
                  </a:lnTo>
                  <a:lnTo>
                    <a:pt x="72921" y="47575"/>
                  </a:lnTo>
                  <a:lnTo>
                    <a:pt x="57801" y="57801"/>
                  </a:lnTo>
                  <a:lnTo>
                    <a:pt x="47575" y="72921"/>
                  </a:lnTo>
                  <a:lnTo>
                    <a:pt x="43816" y="91363"/>
                  </a:lnTo>
                  <a:lnTo>
                    <a:pt x="43816" y="1613616"/>
                  </a:lnTo>
                  <a:lnTo>
                    <a:pt x="47575" y="1632057"/>
                  </a:lnTo>
                  <a:lnTo>
                    <a:pt x="57801" y="1647177"/>
                  </a:lnTo>
                  <a:lnTo>
                    <a:pt x="72921" y="1657403"/>
                  </a:lnTo>
                  <a:lnTo>
                    <a:pt x="91363" y="1661162"/>
                  </a:lnTo>
                  <a:lnTo>
                    <a:pt x="15461387" y="1661162"/>
                  </a:lnTo>
                  <a:lnTo>
                    <a:pt x="15449902" y="1678176"/>
                  </a:lnTo>
                  <a:lnTo>
                    <a:pt x="15420856" y="1697783"/>
                  </a:lnTo>
                  <a:lnTo>
                    <a:pt x="15385342" y="1704979"/>
                  </a:lnTo>
                  <a:close/>
                </a:path>
                <a:path w="15476855" h="1704975" extrusionOk="0">
                  <a:moveTo>
                    <a:pt x="15461387" y="1661162"/>
                  </a:moveTo>
                  <a:lnTo>
                    <a:pt x="15385342" y="1661162"/>
                  </a:lnTo>
                  <a:lnTo>
                    <a:pt x="15403784" y="1657403"/>
                  </a:lnTo>
                  <a:lnTo>
                    <a:pt x="15418904" y="1647177"/>
                  </a:lnTo>
                  <a:lnTo>
                    <a:pt x="15429130" y="1632057"/>
                  </a:lnTo>
                  <a:lnTo>
                    <a:pt x="15432888" y="1613616"/>
                  </a:lnTo>
                  <a:lnTo>
                    <a:pt x="15432888" y="91363"/>
                  </a:lnTo>
                  <a:lnTo>
                    <a:pt x="15429130" y="72921"/>
                  </a:lnTo>
                  <a:lnTo>
                    <a:pt x="15418904" y="57801"/>
                  </a:lnTo>
                  <a:lnTo>
                    <a:pt x="15403784" y="47575"/>
                  </a:lnTo>
                  <a:lnTo>
                    <a:pt x="15385342" y="43816"/>
                  </a:lnTo>
                  <a:lnTo>
                    <a:pt x="15461387" y="43816"/>
                  </a:lnTo>
                  <a:lnTo>
                    <a:pt x="15469509" y="55849"/>
                  </a:lnTo>
                  <a:lnTo>
                    <a:pt x="15476705" y="91363"/>
                  </a:lnTo>
                  <a:lnTo>
                    <a:pt x="15476705" y="1613616"/>
                  </a:lnTo>
                  <a:lnTo>
                    <a:pt x="15469509" y="1649129"/>
                  </a:lnTo>
                  <a:lnTo>
                    <a:pt x="15461387" y="1661162"/>
                  </a:lnTo>
                  <a:close/>
                </a:path>
              </a:pathLst>
            </a:custGeom>
            <a:solidFill>
              <a:srgbClr val="191919"/>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grpSp>
      <p:grpSp>
        <p:nvGrpSpPr>
          <p:cNvPr id="174" name="Google Shape;174;p21"/>
          <p:cNvGrpSpPr/>
          <p:nvPr/>
        </p:nvGrpSpPr>
        <p:grpSpPr>
          <a:xfrm>
            <a:off x="1405617" y="3110229"/>
            <a:ext cx="15476855" cy="5923915"/>
            <a:chOff x="1405617" y="3110229"/>
            <a:chExt cx="15476855" cy="5923915"/>
          </a:xfrm>
        </p:grpSpPr>
        <p:sp>
          <p:nvSpPr>
            <p:cNvPr id="175" name="Google Shape;175;p21"/>
            <p:cNvSpPr/>
            <p:nvPr/>
          </p:nvSpPr>
          <p:spPr>
            <a:xfrm>
              <a:off x="1428924" y="3133536"/>
              <a:ext cx="15429230" cy="5877560"/>
            </a:xfrm>
            <a:custGeom>
              <a:avLst/>
              <a:gdLst/>
              <a:ahLst/>
              <a:cxnLst/>
              <a:rect l="l" t="t" r="r" b="b"/>
              <a:pathLst>
                <a:path w="15429230" h="5877559" extrusionOk="0">
                  <a:moveTo>
                    <a:pt x="15362007" y="5877304"/>
                  </a:moveTo>
                  <a:lnTo>
                    <a:pt x="68056" y="5877304"/>
                  </a:lnTo>
                  <a:lnTo>
                    <a:pt x="41668" y="5871900"/>
                  </a:lnTo>
                  <a:lnTo>
                    <a:pt x="19965" y="5857144"/>
                  </a:lnTo>
                  <a:lnTo>
                    <a:pt x="5389" y="5835614"/>
                  </a:lnTo>
                  <a:lnTo>
                    <a:pt x="0" y="5809248"/>
                  </a:lnTo>
                  <a:lnTo>
                    <a:pt x="0" y="68056"/>
                  </a:lnTo>
                  <a:lnTo>
                    <a:pt x="5389" y="41690"/>
                  </a:lnTo>
                  <a:lnTo>
                    <a:pt x="20043" y="20043"/>
                  </a:lnTo>
                  <a:lnTo>
                    <a:pt x="41690" y="5389"/>
                  </a:lnTo>
                  <a:lnTo>
                    <a:pt x="68056" y="0"/>
                  </a:lnTo>
                  <a:lnTo>
                    <a:pt x="15361077" y="0"/>
                  </a:lnTo>
                  <a:lnTo>
                    <a:pt x="15387443" y="5389"/>
                  </a:lnTo>
                  <a:lnTo>
                    <a:pt x="15409089" y="20043"/>
                  </a:lnTo>
                  <a:lnTo>
                    <a:pt x="15423744" y="41690"/>
                  </a:lnTo>
                  <a:lnTo>
                    <a:pt x="15429133" y="68056"/>
                  </a:lnTo>
                  <a:lnTo>
                    <a:pt x="15429133" y="5808316"/>
                  </a:lnTo>
                  <a:lnTo>
                    <a:pt x="15424282" y="5835221"/>
                  </a:lnTo>
                  <a:lnTo>
                    <a:pt x="15409904" y="5857144"/>
                  </a:lnTo>
                  <a:lnTo>
                    <a:pt x="15388359" y="5871900"/>
                  </a:lnTo>
                  <a:lnTo>
                    <a:pt x="15362007" y="5877304"/>
                  </a:lnTo>
                  <a:close/>
                </a:path>
              </a:pathLst>
            </a:custGeom>
            <a:solidFill>
              <a:srgbClr val="FFFFFF"/>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76" name="Google Shape;176;p21"/>
            <p:cNvSpPr/>
            <p:nvPr/>
          </p:nvSpPr>
          <p:spPr>
            <a:xfrm>
              <a:off x="1405617" y="3110229"/>
              <a:ext cx="15476855" cy="5923915"/>
            </a:xfrm>
            <a:custGeom>
              <a:avLst/>
              <a:gdLst/>
              <a:ahLst/>
              <a:cxnLst/>
              <a:rect l="l" t="t" r="r" b="b"/>
              <a:pathLst>
                <a:path w="15476855" h="5923915" extrusionOk="0">
                  <a:moveTo>
                    <a:pt x="15385316" y="5923918"/>
                  </a:moveTo>
                  <a:lnTo>
                    <a:pt x="91363" y="5923918"/>
                  </a:lnTo>
                  <a:lnTo>
                    <a:pt x="55849" y="5916722"/>
                  </a:lnTo>
                  <a:lnTo>
                    <a:pt x="26802" y="5897115"/>
                  </a:lnTo>
                  <a:lnTo>
                    <a:pt x="7196" y="5868070"/>
                  </a:lnTo>
                  <a:lnTo>
                    <a:pt x="0" y="5832556"/>
                  </a:lnTo>
                  <a:lnTo>
                    <a:pt x="0" y="91363"/>
                  </a:lnTo>
                  <a:lnTo>
                    <a:pt x="7196" y="55849"/>
                  </a:lnTo>
                  <a:lnTo>
                    <a:pt x="26802" y="26802"/>
                  </a:lnTo>
                  <a:lnTo>
                    <a:pt x="55849" y="7196"/>
                  </a:lnTo>
                  <a:lnTo>
                    <a:pt x="91363" y="0"/>
                  </a:lnTo>
                  <a:lnTo>
                    <a:pt x="15385316" y="0"/>
                  </a:lnTo>
                  <a:lnTo>
                    <a:pt x="15420829" y="7196"/>
                  </a:lnTo>
                  <a:lnTo>
                    <a:pt x="15449875" y="26802"/>
                  </a:lnTo>
                  <a:lnTo>
                    <a:pt x="15461360" y="43817"/>
                  </a:lnTo>
                  <a:lnTo>
                    <a:pt x="91363" y="43817"/>
                  </a:lnTo>
                  <a:lnTo>
                    <a:pt x="72921" y="47575"/>
                  </a:lnTo>
                  <a:lnTo>
                    <a:pt x="57801" y="57801"/>
                  </a:lnTo>
                  <a:lnTo>
                    <a:pt x="47575" y="72921"/>
                  </a:lnTo>
                  <a:lnTo>
                    <a:pt x="43816" y="91363"/>
                  </a:lnTo>
                  <a:lnTo>
                    <a:pt x="43816" y="5832556"/>
                  </a:lnTo>
                  <a:lnTo>
                    <a:pt x="47575" y="5850997"/>
                  </a:lnTo>
                  <a:lnTo>
                    <a:pt x="57801" y="5866117"/>
                  </a:lnTo>
                  <a:lnTo>
                    <a:pt x="72921" y="5876343"/>
                  </a:lnTo>
                  <a:lnTo>
                    <a:pt x="91363" y="5880101"/>
                  </a:lnTo>
                  <a:lnTo>
                    <a:pt x="15461360" y="5880101"/>
                  </a:lnTo>
                  <a:lnTo>
                    <a:pt x="15449875" y="5897115"/>
                  </a:lnTo>
                  <a:lnTo>
                    <a:pt x="15420829" y="5916722"/>
                  </a:lnTo>
                  <a:lnTo>
                    <a:pt x="15385316" y="5923918"/>
                  </a:lnTo>
                  <a:close/>
                </a:path>
                <a:path w="15476855" h="5923915" extrusionOk="0">
                  <a:moveTo>
                    <a:pt x="15461360" y="5880101"/>
                  </a:moveTo>
                  <a:lnTo>
                    <a:pt x="15385316" y="5880101"/>
                  </a:lnTo>
                  <a:lnTo>
                    <a:pt x="15403757" y="5876343"/>
                  </a:lnTo>
                  <a:lnTo>
                    <a:pt x="15418877" y="5866117"/>
                  </a:lnTo>
                  <a:lnTo>
                    <a:pt x="15429102" y="5850997"/>
                  </a:lnTo>
                  <a:lnTo>
                    <a:pt x="15432860" y="5832556"/>
                  </a:lnTo>
                  <a:lnTo>
                    <a:pt x="15432860" y="91363"/>
                  </a:lnTo>
                  <a:lnTo>
                    <a:pt x="15429102" y="72921"/>
                  </a:lnTo>
                  <a:lnTo>
                    <a:pt x="15418877" y="57801"/>
                  </a:lnTo>
                  <a:lnTo>
                    <a:pt x="15403757" y="47575"/>
                  </a:lnTo>
                  <a:lnTo>
                    <a:pt x="15385316" y="43817"/>
                  </a:lnTo>
                  <a:lnTo>
                    <a:pt x="15461360" y="43817"/>
                  </a:lnTo>
                  <a:lnTo>
                    <a:pt x="15469482" y="55849"/>
                  </a:lnTo>
                  <a:lnTo>
                    <a:pt x="15476677" y="91363"/>
                  </a:lnTo>
                  <a:lnTo>
                    <a:pt x="15476677" y="5832556"/>
                  </a:lnTo>
                  <a:lnTo>
                    <a:pt x="15469482" y="5868070"/>
                  </a:lnTo>
                  <a:lnTo>
                    <a:pt x="15461360" y="5880101"/>
                  </a:lnTo>
                  <a:close/>
                </a:path>
              </a:pathLst>
            </a:custGeom>
            <a:solidFill>
              <a:srgbClr val="191919"/>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grpSp>
      <p:sp>
        <p:nvSpPr>
          <p:cNvPr id="184" name="Google Shape;184;p21"/>
          <p:cNvSpPr txBox="1">
            <a:spLocks noGrp="1"/>
          </p:cNvSpPr>
          <p:nvPr>
            <p:ph type="title"/>
          </p:nvPr>
        </p:nvSpPr>
        <p:spPr>
          <a:xfrm>
            <a:off x="5134792" y="1088514"/>
            <a:ext cx="8018400" cy="1458600"/>
          </a:xfrm>
          <a:prstGeom prst="rect">
            <a:avLst/>
          </a:prstGeom>
          <a:noFill/>
          <a:ln>
            <a:noFill/>
          </a:ln>
        </p:spPr>
        <p:txBody>
          <a:bodyPr spcFirstLastPara="1" wrap="square" lIns="0" tIns="606075" rIns="0" bIns="0" anchor="t" anchorCtr="0">
            <a:spAutoFit/>
          </a:bodyPr>
          <a:lstStyle/>
          <a:p>
            <a:pPr marL="12700" lvl="0" indent="0" algn="l" rtl="0">
              <a:lnSpc>
                <a:spcPct val="100000"/>
              </a:lnSpc>
              <a:spcBef>
                <a:spcPts val="0"/>
              </a:spcBef>
              <a:spcAft>
                <a:spcPts val="0"/>
              </a:spcAft>
              <a:buNone/>
            </a:pPr>
            <a:r>
              <a:rPr lang="en-US" sz="5500"/>
              <a:t>           PROBLEM</a:t>
            </a:r>
            <a:endParaRPr sz="5500"/>
          </a:p>
        </p:txBody>
      </p:sp>
      <p:sp>
        <p:nvSpPr>
          <p:cNvPr id="185" name="Google Shape;185;p21"/>
          <p:cNvSpPr txBox="1"/>
          <p:nvPr/>
        </p:nvSpPr>
        <p:spPr>
          <a:xfrm>
            <a:off x="2141088" y="3581151"/>
            <a:ext cx="14004900" cy="5429692"/>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4400">
                <a:latin typeface="-webkit-standard"/>
              </a:rPr>
              <a:t>Identifying</a:t>
            </a:r>
            <a:r>
              <a:rPr lang="en-US" sz="4400" b="0" i="0" u="none" strike="noStrike">
                <a:solidFill>
                  <a:srgbClr val="000000"/>
                </a:solidFill>
                <a:effectLst/>
                <a:latin typeface="-webkit-standard"/>
              </a:rPr>
              <a:t> and detecting discriminatory comments on Reddit can be quite challenging. The platform faces hurdles in moderating content, promoting constructive conversations, and maintaining user anonymity. Issues like misinformation, hate speech, and uneven visibility across different communities complicate these efforts. Tackling these problems is crucial for fostering a safer and fairer environment.</a:t>
            </a:r>
            <a:endParaRPr sz="3550">
              <a:latin typeface="Trebuchet MS"/>
              <a:ea typeface="Trebuchet MS"/>
              <a:cs typeface="Trebuchet MS"/>
              <a:sym typeface="Trebuchet MS"/>
            </a:endParaRPr>
          </a:p>
        </p:txBody>
      </p:sp>
      <p:pic>
        <p:nvPicPr>
          <p:cNvPr id="9" name="Audio 8">
            <a:extLst>
              <a:ext uri="{FF2B5EF4-FFF2-40B4-BE49-F238E27FC236}">
                <a16:creationId xmlns:a16="http://schemas.microsoft.com/office/drawing/2014/main" id="{5AE7A487-4FD5-6ECC-6555-D36C2B8FBA5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00" advTm="24660">
        <p:push dir="u"/>
      </p:transition>
    </mc:Choice>
    <mc:Fallback xmlns="">
      <p:transition advTm="2466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1" name="Google Shape;191;p22"/>
          <p:cNvSpPr/>
          <p:nvPr/>
        </p:nvSpPr>
        <p:spPr>
          <a:xfrm>
            <a:off x="981831" y="2567665"/>
            <a:ext cx="15942310" cy="7800975"/>
          </a:xfrm>
          <a:custGeom>
            <a:avLst/>
            <a:gdLst/>
            <a:ahLst/>
            <a:cxnLst/>
            <a:rect l="l" t="t" r="r" b="b"/>
            <a:pathLst>
              <a:path w="15942310" h="7800975" extrusionOk="0">
                <a:moveTo>
                  <a:pt x="15875093" y="7800729"/>
                </a:moveTo>
                <a:lnTo>
                  <a:pt x="68056" y="7800729"/>
                </a:lnTo>
                <a:lnTo>
                  <a:pt x="41668" y="7795325"/>
                </a:lnTo>
                <a:lnTo>
                  <a:pt x="19965" y="7780568"/>
                </a:lnTo>
                <a:lnTo>
                  <a:pt x="5389" y="7759038"/>
                </a:lnTo>
                <a:lnTo>
                  <a:pt x="0" y="7732673"/>
                </a:lnTo>
                <a:lnTo>
                  <a:pt x="0" y="68056"/>
                </a:lnTo>
                <a:lnTo>
                  <a:pt x="5389" y="41690"/>
                </a:lnTo>
                <a:lnTo>
                  <a:pt x="20043" y="20043"/>
                </a:lnTo>
                <a:lnTo>
                  <a:pt x="41690" y="5389"/>
                </a:lnTo>
                <a:lnTo>
                  <a:pt x="68056" y="0"/>
                </a:lnTo>
                <a:lnTo>
                  <a:pt x="15874160" y="0"/>
                </a:lnTo>
                <a:lnTo>
                  <a:pt x="15900526" y="5389"/>
                </a:lnTo>
                <a:lnTo>
                  <a:pt x="15922173" y="20043"/>
                </a:lnTo>
                <a:lnTo>
                  <a:pt x="15936828" y="41690"/>
                </a:lnTo>
                <a:lnTo>
                  <a:pt x="15942218" y="68056"/>
                </a:lnTo>
                <a:lnTo>
                  <a:pt x="15942218" y="7731741"/>
                </a:lnTo>
                <a:lnTo>
                  <a:pt x="15937366" y="7758645"/>
                </a:lnTo>
                <a:lnTo>
                  <a:pt x="15922989" y="7780568"/>
                </a:lnTo>
                <a:lnTo>
                  <a:pt x="15901445" y="7795325"/>
                </a:lnTo>
                <a:lnTo>
                  <a:pt x="15875093" y="7800729"/>
                </a:lnTo>
                <a:close/>
              </a:path>
            </a:pathLst>
          </a:custGeom>
          <a:solidFill>
            <a:srgbClr val="FFFFFF"/>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99" name="Google Shape;199;p22"/>
          <p:cNvSpPr txBox="1">
            <a:spLocks noGrp="1"/>
          </p:cNvSpPr>
          <p:nvPr>
            <p:ph type="title"/>
          </p:nvPr>
        </p:nvSpPr>
        <p:spPr>
          <a:xfrm>
            <a:off x="4944292" y="1244378"/>
            <a:ext cx="8018400" cy="1323300"/>
          </a:xfrm>
          <a:prstGeom prst="rect">
            <a:avLst/>
          </a:prstGeom>
          <a:noFill/>
          <a:ln>
            <a:noFill/>
          </a:ln>
        </p:spPr>
        <p:txBody>
          <a:bodyPr spcFirstLastPara="1" wrap="square" lIns="0" tIns="472025" rIns="0" bIns="0" anchor="t" anchorCtr="0">
            <a:spAutoFit/>
          </a:bodyPr>
          <a:lstStyle/>
          <a:p>
            <a:pPr marL="1846580" lvl="0" indent="0" algn="l" rtl="0">
              <a:lnSpc>
                <a:spcPct val="100000"/>
              </a:lnSpc>
              <a:spcBef>
                <a:spcPts val="0"/>
              </a:spcBef>
              <a:spcAft>
                <a:spcPts val="0"/>
              </a:spcAft>
              <a:buNone/>
            </a:pPr>
            <a:r>
              <a:rPr lang="en-US" sz="5500" b="1" dirty="0">
                <a:latin typeface="Times New Roman"/>
                <a:ea typeface="Times New Roman"/>
                <a:cs typeface="Times New Roman"/>
                <a:sym typeface="Times New Roman"/>
              </a:rPr>
              <a:t>SOLUTION</a:t>
            </a:r>
            <a:endParaRPr lang="en-US" sz="5500" b="1" dirty="0">
              <a:latin typeface="Times New Roman"/>
              <a:ea typeface="Times New Roman"/>
              <a:cs typeface="Times New Roman"/>
            </a:endParaRPr>
          </a:p>
        </p:txBody>
      </p:sp>
      <p:sp>
        <p:nvSpPr>
          <p:cNvPr id="200" name="Google Shape;200;p22"/>
          <p:cNvSpPr txBox="1"/>
          <p:nvPr/>
        </p:nvSpPr>
        <p:spPr>
          <a:xfrm>
            <a:off x="3197606" y="3255510"/>
            <a:ext cx="11505000" cy="5371845"/>
          </a:xfrm>
          <a:prstGeom prst="rect">
            <a:avLst/>
          </a:prstGeom>
          <a:noFill/>
          <a:ln>
            <a:noFill/>
          </a:ln>
        </p:spPr>
        <p:txBody>
          <a:bodyPr spcFirstLastPara="1" wrap="square" lIns="0" tIns="51425" rIns="0" bIns="0" anchor="t" anchorCtr="0">
            <a:spAutoFit/>
          </a:bodyPr>
          <a:lstStyle/>
          <a:p>
            <a:pPr marL="12700" marR="5080" lvl="0" indent="0" algn="l" rtl="0">
              <a:lnSpc>
                <a:spcPct val="114000"/>
              </a:lnSpc>
              <a:spcBef>
                <a:spcPts val="0"/>
              </a:spcBef>
              <a:spcAft>
                <a:spcPts val="0"/>
              </a:spcAft>
              <a:buNone/>
            </a:pPr>
            <a:r>
              <a:rPr lang="en-US" sz="3500" b="1" dirty="0">
                <a:latin typeface="Times New Roman"/>
                <a:ea typeface="Times New Roman"/>
                <a:cs typeface="Times New Roman"/>
                <a:sym typeface="Times New Roman"/>
              </a:rPr>
              <a:t>Improve user engagement while addressing harmful content and misinformation</a:t>
            </a:r>
          </a:p>
          <a:p>
            <a:pPr>
              <a:lnSpc>
                <a:spcPct val="114999"/>
              </a:lnSpc>
              <a:spcBef>
                <a:spcPts val="1200"/>
              </a:spcBef>
            </a:pPr>
            <a:r>
              <a:rPr lang="en-US" sz="3500" b="1" dirty="0">
                <a:latin typeface="Times New Roman"/>
                <a:ea typeface="Times New Roman"/>
                <a:cs typeface="Times New Roman"/>
              </a:rPr>
              <a:t>Utilize machine learning algorithms to effectively detect and combat discriminatory comments.</a:t>
            </a:r>
            <a:endParaRPr lang="en-US" sz="3500" dirty="0">
              <a:latin typeface="Times New Roman"/>
              <a:ea typeface="Times New Roman"/>
              <a:cs typeface="Times New Roman"/>
            </a:endParaRPr>
          </a:p>
          <a:p>
            <a:pPr>
              <a:lnSpc>
                <a:spcPct val="114999"/>
              </a:lnSpc>
              <a:spcBef>
                <a:spcPts val="1200"/>
              </a:spcBef>
            </a:pPr>
            <a:r>
              <a:rPr lang="en-US" sz="3500" b="1" dirty="0">
                <a:latin typeface="Times New Roman"/>
                <a:ea typeface="Times New Roman"/>
                <a:cs typeface="Times New Roman"/>
              </a:rPr>
              <a:t>Implement real-time monitoring on continuously updated data.</a:t>
            </a:r>
            <a:endParaRPr lang="en-US" sz="3500" dirty="0">
              <a:latin typeface="Times New Roman"/>
              <a:ea typeface="Times New Roman"/>
              <a:cs typeface="Times New Roman"/>
            </a:endParaRPr>
          </a:p>
          <a:p>
            <a:pPr marL="12700">
              <a:spcBef>
                <a:spcPts val="1200"/>
              </a:spcBef>
            </a:pPr>
            <a:endParaRPr lang="en-US" sz="3500" dirty="0">
              <a:latin typeface="Trebuchet MS"/>
              <a:ea typeface="Times New Roman"/>
              <a:cs typeface="Times New Roman"/>
            </a:endParaRPr>
          </a:p>
          <a:p>
            <a:pPr marL="12700" marR="5080">
              <a:lnSpc>
                <a:spcPct val="113999"/>
              </a:lnSpc>
            </a:pPr>
            <a:endParaRPr lang="en-US" sz="3500" b="1" dirty="0">
              <a:latin typeface="Times New Roman"/>
              <a:ea typeface="Times New Roman"/>
              <a:cs typeface="Times New Roman"/>
            </a:endParaRPr>
          </a:p>
        </p:txBody>
      </p:sp>
      <p:pic>
        <p:nvPicPr>
          <p:cNvPr id="10" name="Audio 9">
            <a:hlinkClick r:id="" action="ppaction://media"/>
            <a:extLst>
              <a:ext uri="{FF2B5EF4-FFF2-40B4-BE49-F238E27FC236}">
                <a16:creationId xmlns:a16="http://schemas.microsoft.com/office/drawing/2014/main" id="{14AB08EA-DA3E-DFFC-F913-7C6A87CC3B2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p14:dur="300" advTm="29195">
        <p15:prstTrans prst="wind"/>
      </p:transition>
    </mc:Choice>
    <mc:Fallback xmlns="">
      <p:transition advTm="291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grpSp>
        <p:nvGrpSpPr>
          <p:cNvPr id="210" name="Google Shape;210;p23"/>
          <p:cNvGrpSpPr/>
          <p:nvPr/>
        </p:nvGrpSpPr>
        <p:grpSpPr>
          <a:xfrm>
            <a:off x="212651" y="303741"/>
            <a:ext cx="17883963" cy="9622678"/>
            <a:chOff x="2209729" y="303741"/>
            <a:chExt cx="12814963" cy="8996045"/>
          </a:xfrm>
        </p:grpSpPr>
        <p:sp>
          <p:nvSpPr>
            <p:cNvPr id="212" name="Google Shape;212;p23"/>
            <p:cNvSpPr/>
            <p:nvPr/>
          </p:nvSpPr>
          <p:spPr>
            <a:xfrm>
              <a:off x="2209729" y="303741"/>
              <a:ext cx="12814935" cy="8996045"/>
            </a:xfrm>
            <a:custGeom>
              <a:avLst/>
              <a:gdLst/>
              <a:ahLst/>
              <a:cxnLst/>
              <a:rect l="l" t="t" r="r" b="b"/>
              <a:pathLst>
                <a:path w="12814935" h="8996045" extrusionOk="0">
                  <a:moveTo>
                    <a:pt x="12709819" y="8995564"/>
                  </a:moveTo>
                  <a:lnTo>
                    <a:pt x="104731" y="8995564"/>
                  </a:lnTo>
                  <a:lnTo>
                    <a:pt x="64020" y="8987315"/>
                  </a:lnTo>
                  <a:lnTo>
                    <a:pt x="30724" y="8964839"/>
                  </a:lnTo>
                  <a:lnTo>
                    <a:pt x="8248" y="8931543"/>
                  </a:lnTo>
                  <a:lnTo>
                    <a:pt x="0" y="8890832"/>
                  </a:lnTo>
                  <a:lnTo>
                    <a:pt x="0" y="104731"/>
                  </a:lnTo>
                  <a:lnTo>
                    <a:pt x="8248" y="64021"/>
                  </a:lnTo>
                  <a:lnTo>
                    <a:pt x="30724" y="30724"/>
                  </a:lnTo>
                  <a:lnTo>
                    <a:pt x="64020" y="8248"/>
                  </a:lnTo>
                  <a:lnTo>
                    <a:pt x="104731" y="0"/>
                  </a:lnTo>
                  <a:lnTo>
                    <a:pt x="12709819" y="0"/>
                  </a:lnTo>
                  <a:lnTo>
                    <a:pt x="12750528" y="8248"/>
                  </a:lnTo>
                  <a:lnTo>
                    <a:pt x="12783824" y="30724"/>
                  </a:lnTo>
                  <a:lnTo>
                    <a:pt x="12796989" y="50228"/>
                  </a:lnTo>
                  <a:lnTo>
                    <a:pt x="104731" y="50228"/>
                  </a:lnTo>
                  <a:lnTo>
                    <a:pt x="83591" y="54536"/>
                  </a:lnTo>
                  <a:lnTo>
                    <a:pt x="66258" y="66258"/>
                  </a:lnTo>
                  <a:lnTo>
                    <a:pt x="54536" y="83591"/>
                  </a:lnTo>
                  <a:lnTo>
                    <a:pt x="50228" y="104731"/>
                  </a:lnTo>
                  <a:lnTo>
                    <a:pt x="50228" y="8890832"/>
                  </a:lnTo>
                  <a:lnTo>
                    <a:pt x="54536" y="8911972"/>
                  </a:lnTo>
                  <a:lnTo>
                    <a:pt x="66258" y="8929305"/>
                  </a:lnTo>
                  <a:lnTo>
                    <a:pt x="83591" y="8941028"/>
                  </a:lnTo>
                  <a:lnTo>
                    <a:pt x="104731" y="8945336"/>
                  </a:lnTo>
                  <a:lnTo>
                    <a:pt x="12796989" y="8945336"/>
                  </a:lnTo>
                  <a:lnTo>
                    <a:pt x="12783824" y="8964839"/>
                  </a:lnTo>
                  <a:lnTo>
                    <a:pt x="12750528" y="8987315"/>
                  </a:lnTo>
                  <a:lnTo>
                    <a:pt x="12709819" y="8995564"/>
                  </a:lnTo>
                  <a:close/>
                </a:path>
                <a:path w="12814935" h="8996045" extrusionOk="0">
                  <a:moveTo>
                    <a:pt x="12796989" y="8945336"/>
                  </a:moveTo>
                  <a:lnTo>
                    <a:pt x="12709819" y="8945336"/>
                  </a:lnTo>
                  <a:lnTo>
                    <a:pt x="12730958" y="8941028"/>
                  </a:lnTo>
                  <a:lnTo>
                    <a:pt x="12748291" y="8929305"/>
                  </a:lnTo>
                  <a:lnTo>
                    <a:pt x="12760014" y="8911972"/>
                  </a:lnTo>
                  <a:lnTo>
                    <a:pt x="12764322" y="8890832"/>
                  </a:lnTo>
                  <a:lnTo>
                    <a:pt x="12764322" y="104731"/>
                  </a:lnTo>
                  <a:lnTo>
                    <a:pt x="12760014" y="83591"/>
                  </a:lnTo>
                  <a:lnTo>
                    <a:pt x="12748291" y="66258"/>
                  </a:lnTo>
                  <a:lnTo>
                    <a:pt x="12730958" y="54536"/>
                  </a:lnTo>
                  <a:lnTo>
                    <a:pt x="12709819" y="50228"/>
                  </a:lnTo>
                  <a:lnTo>
                    <a:pt x="12796989" y="50228"/>
                  </a:lnTo>
                  <a:lnTo>
                    <a:pt x="12806300" y="64021"/>
                  </a:lnTo>
                  <a:lnTo>
                    <a:pt x="12814549" y="104731"/>
                  </a:lnTo>
                  <a:lnTo>
                    <a:pt x="12814549" y="8890832"/>
                  </a:lnTo>
                  <a:lnTo>
                    <a:pt x="12806300" y="8931543"/>
                  </a:lnTo>
                  <a:lnTo>
                    <a:pt x="12796989" y="8945336"/>
                  </a:lnTo>
                  <a:close/>
                </a:path>
              </a:pathLst>
            </a:custGeom>
            <a:solidFill>
              <a:srgbClr val="191919"/>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213" name="Google Shape;213;p23"/>
            <p:cNvSpPr/>
            <p:nvPr/>
          </p:nvSpPr>
          <p:spPr>
            <a:xfrm>
              <a:off x="2209757" y="1283973"/>
              <a:ext cx="12814935" cy="13335"/>
            </a:xfrm>
            <a:custGeom>
              <a:avLst/>
              <a:gdLst/>
              <a:ahLst/>
              <a:cxnLst/>
              <a:rect l="l" t="t" r="r" b="b"/>
              <a:pathLst>
                <a:path w="12814935" h="13334" extrusionOk="0">
                  <a:moveTo>
                    <a:pt x="0" y="0"/>
                  </a:moveTo>
                  <a:lnTo>
                    <a:pt x="12814520" y="12761"/>
                  </a:lnTo>
                </a:path>
              </a:pathLst>
            </a:custGeom>
            <a:noFill/>
            <a:ln w="727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endParaRPr/>
            </a:p>
          </p:txBody>
        </p:sp>
      </p:grpSp>
      <p:sp>
        <p:nvSpPr>
          <p:cNvPr id="214" name="Google Shape;214;p23"/>
          <p:cNvSpPr txBox="1">
            <a:spLocks noGrp="1"/>
          </p:cNvSpPr>
          <p:nvPr>
            <p:ph type="title"/>
          </p:nvPr>
        </p:nvSpPr>
        <p:spPr>
          <a:xfrm>
            <a:off x="3671351" y="360581"/>
            <a:ext cx="9266700" cy="8748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5600"/>
              <a:t>CRISP-DM METHODOLOGY</a:t>
            </a:r>
            <a:endParaRPr sz="5600"/>
          </a:p>
        </p:txBody>
      </p:sp>
      <p:sp>
        <p:nvSpPr>
          <p:cNvPr id="222" name="Google Shape;222;p23"/>
          <p:cNvSpPr txBox="1"/>
          <p:nvPr/>
        </p:nvSpPr>
        <p:spPr>
          <a:xfrm>
            <a:off x="6452863" y="1949450"/>
            <a:ext cx="1924512" cy="901267"/>
          </a:xfrm>
          <a:prstGeom prst="rect">
            <a:avLst/>
          </a:prstGeom>
          <a:noFill/>
          <a:ln>
            <a:noFill/>
          </a:ln>
        </p:spPr>
        <p:txBody>
          <a:bodyPr spcFirstLastPara="1" wrap="square" lIns="0" tIns="11425" rIns="0" bIns="0" anchor="t" anchorCtr="0">
            <a:spAutoFit/>
          </a:bodyPr>
          <a:lstStyle/>
          <a:p>
            <a:pPr marL="12700" marR="5080" lvl="0" indent="315595" algn="l" rtl="0">
              <a:lnSpc>
                <a:spcPct val="118000"/>
              </a:lnSpc>
              <a:spcBef>
                <a:spcPts val="0"/>
              </a:spcBef>
              <a:spcAft>
                <a:spcPts val="0"/>
              </a:spcAft>
              <a:buNone/>
            </a:pPr>
            <a:r>
              <a:rPr lang="en-US" sz="2450" b="1">
                <a:solidFill>
                  <a:srgbClr val="FFFFFF"/>
                </a:solidFill>
                <a:latin typeface="Calibri"/>
                <a:ea typeface="Calibri"/>
                <a:cs typeface="Calibri"/>
                <a:sym typeface="Calibri"/>
              </a:rPr>
              <a:t>Business </a:t>
            </a:r>
            <a:r>
              <a:rPr lang="en-US" sz="2450" b="1" err="1">
                <a:solidFill>
                  <a:srgbClr val="FFFFFF"/>
                </a:solidFill>
                <a:latin typeface="Calibri"/>
                <a:ea typeface="Calibri"/>
                <a:cs typeface="Calibri"/>
                <a:sym typeface="Calibri"/>
              </a:rPr>
              <a:t>Understandin</a:t>
            </a:r>
            <a:endParaRPr sz="2450">
              <a:latin typeface="Calibri"/>
              <a:ea typeface="Calibri"/>
              <a:cs typeface="Calibri"/>
              <a:sym typeface="Calibri"/>
            </a:endParaRPr>
          </a:p>
        </p:txBody>
      </p:sp>
      <p:sp>
        <p:nvSpPr>
          <p:cNvPr id="226" name="Google Shape;226;p23"/>
          <p:cNvSpPr txBox="1"/>
          <p:nvPr/>
        </p:nvSpPr>
        <p:spPr>
          <a:xfrm>
            <a:off x="12732167" y="4882442"/>
            <a:ext cx="1728111" cy="901267"/>
          </a:xfrm>
          <a:prstGeom prst="rect">
            <a:avLst/>
          </a:prstGeom>
          <a:noFill/>
          <a:ln>
            <a:noFill/>
          </a:ln>
        </p:spPr>
        <p:txBody>
          <a:bodyPr spcFirstLastPara="1" wrap="square" lIns="0" tIns="11425" rIns="0" bIns="0" anchor="t" anchorCtr="0">
            <a:spAutoFit/>
          </a:bodyPr>
          <a:lstStyle/>
          <a:p>
            <a:pPr marL="12700" marR="5080" lvl="0" indent="391160" algn="l" rtl="0">
              <a:lnSpc>
                <a:spcPct val="118000"/>
              </a:lnSpc>
              <a:spcBef>
                <a:spcPts val="0"/>
              </a:spcBef>
              <a:spcAft>
                <a:spcPts val="0"/>
              </a:spcAft>
              <a:buNone/>
            </a:pPr>
            <a:r>
              <a:rPr lang="en-US" sz="2450" b="1">
                <a:solidFill>
                  <a:srgbClr val="FFFFFF"/>
                </a:solidFill>
                <a:latin typeface="Calibri"/>
                <a:ea typeface="Calibri"/>
                <a:cs typeface="Calibri"/>
                <a:sym typeface="Calibri"/>
              </a:rPr>
              <a:t>Data Preparation</a:t>
            </a:r>
            <a:endParaRPr sz="2450">
              <a:latin typeface="Calibri"/>
              <a:ea typeface="Calibri"/>
              <a:cs typeface="Calibri"/>
              <a:sym typeface="Calibri"/>
            </a:endParaRPr>
          </a:p>
        </p:txBody>
      </p:sp>
      <p:sp>
        <p:nvSpPr>
          <p:cNvPr id="228" name="Google Shape;228;p23"/>
          <p:cNvSpPr txBox="1"/>
          <p:nvPr/>
        </p:nvSpPr>
        <p:spPr>
          <a:xfrm>
            <a:off x="12244137" y="7969183"/>
            <a:ext cx="1338512" cy="393056"/>
          </a:xfrm>
          <a:prstGeom prst="rect">
            <a:avLst/>
          </a:prstGeom>
          <a:noFill/>
          <a:ln>
            <a:noFill/>
          </a:ln>
        </p:spPr>
        <p:txBody>
          <a:bodyPr spcFirstLastPara="1" wrap="square" lIns="0" tIns="15875" rIns="0" bIns="0" anchor="t" anchorCtr="0">
            <a:spAutoFit/>
          </a:bodyPr>
          <a:lstStyle/>
          <a:p>
            <a:pPr marL="12700" lvl="0" indent="0" algn="l" rtl="0">
              <a:lnSpc>
                <a:spcPct val="100000"/>
              </a:lnSpc>
              <a:spcBef>
                <a:spcPts val="0"/>
              </a:spcBef>
              <a:spcAft>
                <a:spcPts val="0"/>
              </a:spcAft>
              <a:buNone/>
            </a:pPr>
            <a:r>
              <a:rPr lang="en-US" sz="2450" b="1">
                <a:solidFill>
                  <a:srgbClr val="FFFFFF"/>
                </a:solidFill>
                <a:latin typeface="Calibri"/>
                <a:ea typeface="Calibri"/>
                <a:cs typeface="Calibri"/>
                <a:sym typeface="Calibri"/>
              </a:rPr>
              <a:t>Modeling</a:t>
            </a:r>
            <a:endParaRPr sz="2450">
              <a:latin typeface="Calibri"/>
              <a:ea typeface="Calibri"/>
              <a:cs typeface="Calibri"/>
              <a:sym typeface="Calibri"/>
            </a:endParaRPr>
          </a:p>
        </p:txBody>
      </p:sp>
      <p:sp>
        <p:nvSpPr>
          <p:cNvPr id="230" name="Google Shape;230;p23"/>
          <p:cNvSpPr txBox="1"/>
          <p:nvPr/>
        </p:nvSpPr>
        <p:spPr>
          <a:xfrm>
            <a:off x="3416088" y="4465675"/>
            <a:ext cx="1633921" cy="393056"/>
          </a:xfrm>
          <a:prstGeom prst="rect">
            <a:avLst/>
          </a:prstGeom>
          <a:noFill/>
          <a:ln>
            <a:noFill/>
          </a:ln>
        </p:spPr>
        <p:txBody>
          <a:bodyPr spcFirstLastPara="1" wrap="square" lIns="0" tIns="15875" rIns="0" bIns="0" anchor="t" anchorCtr="0">
            <a:spAutoFit/>
          </a:bodyPr>
          <a:lstStyle/>
          <a:p>
            <a:pPr marL="12700" lvl="0" indent="0" algn="l" rtl="0">
              <a:lnSpc>
                <a:spcPct val="100000"/>
              </a:lnSpc>
              <a:spcBef>
                <a:spcPts val="0"/>
              </a:spcBef>
              <a:spcAft>
                <a:spcPts val="0"/>
              </a:spcAft>
              <a:buNone/>
            </a:pPr>
            <a:r>
              <a:rPr lang="en-US" sz="2450" b="1">
                <a:solidFill>
                  <a:srgbClr val="FFFFFF"/>
                </a:solidFill>
                <a:latin typeface="Calibri"/>
                <a:ea typeface="Calibri"/>
                <a:cs typeface="Calibri"/>
                <a:sym typeface="Calibri"/>
              </a:rPr>
              <a:t>Deployment</a:t>
            </a:r>
            <a:endParaRPr sz="2450">
              <a:latin typeface="Calibri"/>
              <a:ea typeface="Calibri"/>
              <a:cs typeface="Calibri"/>
              <a:sym typeface="Calibri"/>
            </a:endParaRPr>
          </a:p>
        </p:txBody>
      </p:sp>
      <p:sp>
        <p:nvSpPr>
          <p:cNvPr id="234" name="Google Shape;234;p23"/>
          <p:cNvSpPr txBox="1"/>
          <p:nvPr/>
        </p:nvSpPr>
        <p:spPr>
          <a:xfrm>
            <a:off x="7415119" y="7647819"/>
            <a:ext cx="1504470" cy="393056"/>
          </a:xfrm>
          <a:prstGeom prst="rect">
            <a:avLst/>
          </a:prstGeom>
          <a:noFill/>
          <a:ln>
            <a:noFill/>
          </a:ln>
        </p:spPr>
        <p:txBody>
          <a:bodyPr spcFirstLastPara="1" wrap="square" lIns="0" tIns="15875" rIns="0" bIns="0" anchor="t" anchorCtr="0">
            <a:spAutoFit/>
          </a:bodyPr>
          <a:lstStyle/>
          <a:p>
            <a:pPr marL="12700" lvl="0" indent="0" algn="l" rtl="0">
              <a:lnSpc>
                <a:spcPct val="100000"/>
              </a:lnSpc>
              <a:spcBef>
                <a:spcPts val="0"/>
              </a:spcBef>
              <a:spcAft>
                <a:spcPts val="0"/>
              </a:spcAft>
              <a:buNone/>
            </a:pPr>
            <a:r>
              <a:rPr lang="en-US" sz="2450" b="1" err="1">
                <a:solidFill>
                  <a:srgbClr val="FFFFFF"/>
                </a:solidFill>
                <a:latin typeface="Calibri"/>
                <a:ea typeface="Calibri"/>
                <a:cs typeface="Calibri"/>
                <a:sym typeface="Calibri"/>
              </a:rPr>
              <a:t>Evalation</a:t>
            </a:r>
            <a:endParaRPr sz="2450">
              <a:latin typeface="Calibri"/>
              <a:ea typeface="Calibri"/>
              <a:cs typeface="Calibri"/>
              <a:sym typeface="Calibri"/>
            </a:endParaRPr>
          </a:p>
        </p:txBody>
      </p:sp>
      <p:pic>
        <p:nvPicPr>
          <p:cNvPr id="2052" name="Picture 4" descr="CRISP-DM – Data Science and Analytics">
            <a:extLst>
              <a:ext uri="{FF2B5EF4-FFF2-40B4-BE49-F238E27FC236}">
                <a16:creationId xmlns:a16="http://schemas.microsoft.com/office/drawing/2014/main" id="{AFA65863-7215-C066-B361-4D4E831DCF7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75527" y="1417368"/>
            <a:ext cx="9021495" cy="8458200"/>
          </a:xfrm>
          <a:prstGeom prst="rect">
            <a:avLst/>
          </a:prstGeom>
          <a:noFill/>
          <a:extLst>
            <a:ext uri="{909E8E84-426E-40DD-AFC4-6F175D3DCCD1}">
              <a14:hiddenFill xmlns:a14="http://schemas.microsoft.com/office/drawing/2010/main">
                <a:solidFill>
                  <a:srgbClr val="FFFFFF"/>
                </a:solidFill>
              </a14:hiddenFill>
            </a:ext>
          </a:extLst>
        </p:spPr>
      </p:pic>
      <p:pic>
        <p:nvPicPr>
          <p:cNvPr id="14" name="Audio 13">
            <a:hlinkClick r:id="" action="ppaction://media"/>
            <a:extLst>
              <a:ext uri="{FF2B5EF4-FFF2-40B4-BE49-F238E27FC236}">
                <a16:creationId xmlns:a16="http://schemas.microsoft.com/office/drawing/2014/main" id="{19764365-6718-CD6D-F7C0-BFD81DEB0BF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6612" t="-266612" r="-266612" b="-266612"/>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advTm="17968">
        <p14:flip dir="r"/>
      </p:transition>
    </mc:Choice>
    <mc:Fallback xmlns="">
      <p:transition advTm="1796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100000">
              <a:srgbClr val="00B0F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262"/>
        <p:cNvGrpSpPr/>
        <p:nvPr/>
      </p:nvGrpSpPr>
      <p:grpSpPr>
        <a:xfrm>
          <a:off x="0" y="0"/>
          <a:ext cx="0" cy="0"/>
          <a:chOff x="0" y="0"/>
          <a:chExt cx="0" cy="0"/>
        </a:xfrm>
      </p:grpSpPr>
      <p:grpSp>
        <p:nvGrpSpPr>
          <p:cNvPr id="263" name="Google Shape;263;p25"/>
          <p:cNvGrpSpPr/>
          <p:nvPr/>
        </p:nvGrpSpPr>
        <p:grpSpPr>
          <a:xfrm>
            <a:off x="2904499" y="1701209"/>
            <a:ext cx="13490905" cy="7695741"/>
            <a:chOff x="661020" y="1028700"/>
            <a:chExt cx="17022445" cy="8905875"/>
          </a:xfrm>
        </p:grpSpPr>
        <p:sp>
          <p:nvSpPr>
            <p:cNvPr id="264" name="Google Shape;264;p25"/>
            <p:cNvSpPr/>
            <p:nvPr/>
          </p:nvSpPr>
          <p:spPr>
            <a:xfrm>
              <a:off x="712455" y="1079500"/>
              <a:ext cx="16971010" cy="8855075"/>
            </a:xfrm>
            <a:custGeom>
              <a:avLst/>
              <a:gdLst/>
              <a:ahLst/>
              <a:cxnLst/>
              <a:rect l="l" t="t" r="r" b="b"/>
              <a:pathLst>
                <a:path w="16971010" h="8855075" extrusionOk="0">
                  <a:moveTo>
                    <a:pt x="16897984" y="8855025"/>
                  </a:moveTo>
                  <a:lnTo>
                    <a:pt x="73645" y="8855025"/>
                  </a:lnTo>
                  <a:lnTo>
                    <a:pt x="45090" y="8849177"/>
                  </a:lnTo>
                  <a:lnTo>
                    <a:pt x="21604" y="8833209"/>
                  </a:lnTo>
                  <a:lnTo>
                    <a:pt x="5832" y="8809911"/>
                  </a:lnTo>
                  <a:lnTo>
                    <a:pt x="0" y="8781380"/>
                  </a:lnTo>
                  <a:lnTo>
                    <a:pt x="0" y="73645"/>
                  </a:lnTo>
                  <a:lnTo>
                    <a:pt x="5832" y="45114"/>
                  </a:lnTo>
                  <a:lnTo>
                    <a:pt x="21690" y="21690"/>
                  </a:lnTo>
                  <a:lnTo>
                    <a:pt x="45114" y="5832"/>
                  </a:lnTo>
                  <a:lnTo>
                    <a:pt x="73645" y="0"/>
                  </a:lnTo>
                  <a:lnTo>
                    <a:pt x="16896978" y="0"/>
                  </a:lnTo>
                  <a:lnTo>
                    <a:pt x="16925509" y="5832"/>
                  </a:lnTo>
                  <a:lnTo>
                    <a:pt x="16948932" y="21690"/>
                  </a:lnTo>
                  <a:lnTo>
                    <a:pt x="16964789" y="45114"/>
                  </a:lnTo>
                  <a:lnTo>
                    <a:pt x="16970622" y="73645"/>
                  </a:lnTo>
                  <a:lnTo>
                    <a:pt x="16970622" y="8780371"/>
                  </a:lnTo>
                  <a:lnTo>
                    <a:pt x="16965373" y="8809485"/>
                  </a:lnTo>
                  <a:lnTo>
                    <a:pt x="16949814" y="8833209"/>
                  </a:lnTo>
                  <a:lnTo>
                    <a:pt x="16926500" y="8849177"/>
                  </a:lnTo>
                  <a:lnTo>
                    <a:pt x="16897984" y="8855025"/>
                  </a:lnTo>
                  <a:close/>
                </a:path>
              </a:pathLst>
            </a:custGeom>
            <a:solidFill>
              <a:srgbClr val="FFFFFF"/>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265" name="Google Shape;265;p25"/>
            <p:cNvSpPr/>
            <p:nvPr/>
          </p:nvSpPr>
          <p:spPr>
            <a:xfrm>
              <a:off x="661020" y="1028700"/>
              <a:ext cx="17022445" cy="8905875"/>
            </a:xfrm>
            <a:custGeom>
              <a:avLst/>
              <a:gdLst/>
              <a:ahLst/>
              <a:cxnLst/>
              <a:rect l="l" t="t" r="r" b="b"/>
              <a:pathLst>
                <a:path w="17022445" h="8905875" extrusionOk="0">
                  <a:moveTo>
                    <a:pt x="16923207" y="8905468"/>
                  </a:moveTo>
                  <a:lnTo>
                    <a:pt x="98866" y="8905468"/>
                  </a:lnTo>
                  <a:lnTo>
                    <a:pt x="60435" y="8897680"/>
                  </a:lnTo>
                  <a:lnTo>
                    <a:pt x="29004" y="8876463"/>
                  </a:lnTo>
                  <a:lnTo>
                    <a:pt x="7786" y="8845031"/>
                  </a:lnTo>
                  <a:lnTo>
                    <a:pt x="0" y="8806601"/>
                  </a:lnTo>
                  <a:lnTo>
                    <a:pt x="0" y="98866"/>
                  </a:lnTo>
                  <a:lnTo>
                    <a:pt x="7786" y="60435"/>
                  </a:lnTo>
                  <a:lnTo>
                    <a:pt x="29004" y="29004"/>
                  </a:lnTo>
                  <a:lnTo>
                    <a:pt x="60435" y="7786"/>
                  </a:lnTo>
                  <a:lnTo>
                    <a:pt x="98866" y="0"/>
                  </a:lnTo>
                  <a:lnTo>
                    <a:pt x="16923207" y="0"/>
                  </a:lnTo>
                  <a:lnTo>
                    <a:pt x="16961637" y="7786"/>
                  </a:lnTo>
                  <a:lnTo>
                    <a:pt x="16993069" y="29004"/>
                  </a:lnTo>
                  <a:lnTo>
                    <a:pt x="17005497" y="47415"/>
                  </a:lnTo>
                  <a:lnTo>
                    <a:pt x="98866" y="47415"/>
                  </a:lnTo>
                  <a:lnTo>
                    <a:pt x="78910" y="51482"/>
                  </a:lnTo>
                  <a:lnTo>
                    <a:pt x="62548" y="62548"/>
                  </a:lnTo>
                  <a:lnTo>
                    <a:pt x="51482" y="78910"/>
                  </a:lnTo>
                  <a:lnTo>
                    <a:pt x="47415" y="98866"/>
                  </a:lnTo>
                  <a:lnTo>
                    <a:pt x="47415" y="8806601"/>
                  </a:lnTo>
                  <a:lnTo>
                    <a:pt x="51482" y="8826557"/>
                  </a:lnTo>
                  <a:lnTo>
                    <a:pt x="62548" y="8842919"/>
                  </a:lnTo>
                  <a:lnTo>
                    <a:pt x="78910" y="8853984"/>
                  </a:lnTo>
                  <a:lnTo>
                    <a:pt x="98866" y="8858051"/>
                  </a:lnTo>
                  <a:lnTo>
                    <a:pt x="17005498" y="8858051"/>
                  </a:lnTo>
                  <a:lnTo>
                    <a:pt x="16993069" y="8876463"/>
                  </a:lnTo>
                  <a:lnTo>
                    <a:pt x="16961637" y="8897680"/>
                  </a:lnTo>
                  <a:lnTo>
                    <a:pt x="16923207" y="8905468"/>
                  </a:lnTo>
                  <a:close/>
                </a:path>
                <a:path w="17022445" h="8905875" extrusionOk="0">
                  <a:moveTo>
                    <a:pt x="17005498" y="8858051"/>
                  </a:moveTo>
                  <a:lnTo>
                    <a:pt x="16923205" y="8858051"/>
                  </a:lnTo>
                  <a:lnTo>
                    <a:pt x="16943162" y="8853984"/>
                  </a:lnTo>
                  <a:lnTo>
                    <a:pt x="16959524" y="8842919"/>
                  </a:lnTo>
                  <a:lnTo>
                    <a:pt x="16970590" y="8826557"/>
                  </a:lnTo>
                  <a:lnTo>
                    <a:pt x="16974656" y="8806601"/>
                  </a:lnTo>
                  <a:lnTo>
                    <a:pt x="16974656" y="98866"/>
                  </a:lnTo>
                  <a:lnTo>
                    <a:pt x="16970590" y="78910"/>
                  </a:lnTo>
                  <a:lnTo>
                    <a:pt x="16959524" y="62548"/>
                  </a:lnTo>
                  <a:lnTo>
                    <a:pt x="16943162" y="51482"/>
                  </a:lnTo>
                  <a:lnTo>
                    <a:pt x="16923205" y="47415"/>
                  </a:lnTo>
                  <a:lnTo>
                    <a:pt x="17005497" y="47415"/>
                  </a:lnTo>
                  <a:lnTo>
                    <a:pt x="17014287" y="60435"/>
                  </a:lnTo>
                  <a:lnTo>
                    <a:pt x="17022074" y="98866"/>
                  </a:lnTo>
                  <a:lnTo>
                    <a:pt x="17022074" y="8806601"/>
                  </a:lnTo>
                  <a:lnTo>
                    <a:pt x="17014287" y="8845031"/>
                  </a:lnTo>
                  <a:lnTo>
                    <a:pt x="17005498" y="8858051"/>
                  </a:lnTo>
                  <a:close/>
                </a:path>
              </a:pathLst>
            </a:custGeom>
            <a:solidFill>
              <a:srgbClr val="191919"/>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pic>
          <p:nvPicPr>
            <p:cNvPr id="266" name="Google Shape;266;p25" descr="A diagram of data flow&#10;&#10;Description automatically generated"/>
            <p:cNvPicPr preferRelativeResize="0"/>
            <p:nvPr/>
          </p:nvPicPr>
          <p:blipFill rotWithShape="1">
            <a:blip r:embed="rId5">
              <a:alphaModFix/>
            </a:blip>
            <a:srcRect/>
            <a:stretch/>
          </p:blipFill>
          <p:spPr>
            <a:xfrm>
              <a:off x="1410089" y="2220166"/>
              <a:ext cx="15523937" cy="7445640"/>
            </a:xfrm>
            <a:prstGeom prst="rect">
              <a:avLst/>
            </a:prstGeom>
            <a:noFill/>
            <a:ln>
              <a:noFill/>
            </a:ln>
          </p:spPr>
        </p:pic>
      </p:grpSp>
      <p:pic>
        <p:nvPicPr>
          <p:cNvPr id="381" name="Audio 380">
            <a:hlinkClick r:id="" action="ppaction://media"/>
            <a:extLst>
              <a:ext uri="{FF2B5EF4-FFF2-40B4-BE49-F238E27FC236}">
                <a16:creationId xmlns:a16="http://schemas.microsoft.com/office/drawing/2014/main" id="{A9E84306-688C-3E81-5FA5-5F1D047D0CD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6612" t="-266612" r="-266612" b="-266612"/>
          <a:stretch>
            <a:fillRect/>
          </a:stretch>
        </p:blipFill>
        <p:spPr>
          <a:xfrm>
            <a:off x="15078456" y="7077456"/>
            <a:ext cx="3086100" cy="3086100"/>
          </a:xfrm>
          <a:prstGeom prst="ellipse">
            <a:avLst/>
          </a:prstGeom>
        </p:spPr>
      </p:pic>
      <p:sp>
        <p:nvSpPr>
          <p:cNvPr id="386" name="TextBox 385">
            <a:extLst>
              <a:ext uri="{FF2B5EF4-FFF2-40B4-BE49-F238E27FC236}">
                <a16:creationId xmlns:a16="http://schemas.microsoft.com/office/drawing/2014/main" id="{FC31F7A4-417A-8B62-E4F5-823E859D3DB7}"/>
              </a:ext>
            </a:extLst>
          </p:cNvPr>
          <p:cNvSpPr txBox="1"/>
          <p:nvPr/>
        </p:nvSpPr>
        <p:spPr>
          <a:xfrm>
            <a:off x="2492477" y="353961"/>
            <a:ext cx="10692581" cy="1158896"/>
          </a:xfrm>
          <a:prstGeom prst="rect">
            <a:avLst/>
          </a:prstGeom>
          <a:noFill/>
        </p:spPr>
        <p:txBody>
          <a:bodyPr wrap="square" rtlCol="0">
            <a:spAutoFit/>
          </a:bodyPr>
          <a:lstStyle/>
          <a:p>
            <a:endParaRPr lang="en-US" sz="2400" dirty="0"/>
          </a:p>
        </p:txBody>
      </p:sp>
      <p:sp>
        <p:nvSpPr>
          <p:cNvPr id="387" name="Title 386">
            <a:extLst>
              <a:ext uri="{FF2B5EF4-FFF2-40B4-BE49-F238E27FC236}">
                <a16:creationId xmlns:a16="http://schemas.microsoft.com/office/drawing/2014/main" id="{F209CA8F-F15F-97B6-D903-6AF202BBD4AB}"/>
              </a:ext>
            </a:extLst>
          </p:cNvPr>
          <p:cNvSpPr>
            <a:spLocks noGrp="1"/>
          </p:cNvSpPr>
          <p:nvPr>
            <p:ph type="title"/>
          </p:nvPr>
        </p:nvSpPr>
        <p:spPr>
          <a:xfrm>
            <a:off x="623400" y="516195"/>
            <a:ext cx="17041200" cy="1637070"/>
          </a:xfrm>
        </p:spPr>
        <p:txBody>
          <a:bodyPr>
            <a:normAutofit/>
          </a:bodyPr>
          <a:lstStyle/>
          <a:p>
            <a:pPr algn="ctr"/>
            <a:r>
              <a:rPr lang="en-US" dirty="0">
                <a:solidFill>
                  <a:schemeClr val="tx1">
                    <a:lumMod val="50000"/>
                  </a:schemeClr>
                </a:solidFill>
                <a:latin typeface="+mj-lt"/>
              </a:rPr>
              <a:t>TOOLS</a:t>
            </a:r>
          </a:p>
        </p:txBody>
      </p:sp>
    </p:spTree>
  </p:cSld>
  <p:clrMapOvr>
    <a:masterClrMapping/>
  </p:clrMapOvr>
  <mc:AlternateContent xmlns:mc="http://schemas.openxmlformats.org/markup-compatibility/2006">
    <mc:Choice xmlns:p15="http://schemas.microsoft.com/office/powerpoint/2012/main" Requires="p15">
      <p:transition advTm="27730">
        <p15:prstTrans prst="airplane"/>
      </p:transition>
    </mc:Choice>
    <mc:Fallback>
      <p:transition advTm="2773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8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8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grpSp>
        <p:nvGrpSpPr>
          <p:cNvPr id="272" name="Google Shape;272;p26"/>
          <p:cNvGrpSpPr/>
          <p:nvPr/>
        </p:nvGrpSpPr>
        <p:grpSpPr>
          <a:xfrm>
            <a:off x="1028700" y="1382975"/>
            <a:ext cx="16299180" cy="8229600"/>
            <a:chOff x="1028700" y="1028700"/>
            <a:chExt cx="16299180" cy="8229600"/>
          </a:xfrm>
        </p:grpSpPr>
        <p:sp>
          <p:nvSpPr>
            <p:cNvPr id="273" name="Google Shape;273;p26"/>
            <p:cNvSpPr/>
            <p:nvPr/>
          </p:nvSpPr>
          <p:spPr>
            <a:xfrm>
              <a:off x="1052006" y="1052006"/>
              <a:ext cx="16251555" cy="8183245"/>
            </a:xfrm>
            <a:custGeom>
              <a:avLst/>
              <a:gdLst/>
              <a:ahLst/>
              <a:cxnLst/>
              <a:rect l="l" t="t" r="r" b="b"/>
              <a:pathLst>
                <a:path w="16251555" h="8183245" extrusionOk="0">
                  <a:moveTo>
                    <a:pt x="16184376" y="8182985"/>
                  </a:moveTo>
                  <a:lnTo>
                    <a:pt x="68056" y="8182985"/>
                  </a:lnTo>
                  <a:lnTo>
                    <a:pt x="41668" y="8177581"/>
                  </a:lnTo>
                  <a:lnTo>
                    <a:pt x="19965" y="8162825"/>
                  </a:lnTo>
                  <a:lnTo>
                    <a:pt x="5389" y="8141295"/>
                  </a:lnTo>
                  <a:lnTo>
                    <a:pt x="0" y="8114929"/>
                  </a:lnTo>
                  <a:lnTo>
                    <a:pt x="0" y="68056"/>
                  </a:lnTo>
                  <a:lnTo>
                    <a:pt x="5389" y="41690"/>
                  </a:lnTo>
                  <a:lnTo>
                    <a:pt x="20043" y="20043"/>
                  </a:lnTo>
                  <a:lnTo>
                    <a:pt x="41690" y="5389"/>
                  </a:lnTo>
                  <a:lnTo>
                    <a:pt x="68056" y="0"/>
                  </a:lnTo>
                  <a:lnTo>
                    <a:pt x="16183443" y="0"/>
                  </a:lnTo>
                  <a:lnTo>
                    <a:pt x="16209809" y="5389"/>
                  </a:lnTo>
                  <a:lnTo>
                    <a:pt x="16231456" y="20043"/>
                  </a:lnTo>
                  <a:lnTo>
                    <a:pt x="16246110" y="41690"/>
                  </a:lnTo>
                  <a:lnTo>
                    <a:pt x="16251499" y="68056"/>
                  </a:lnTo>
                  <a:lnTo>
                    <a:pt x="16251499" y="8113997"/>
                  </a:lnTo>
                  <a:lnTo>
                    <a:pt x="16246649" y="8140902"/>
                  </a:lnTo>
                  <a:lnTo>
                    <a:pt x="16232272" y="8162825"/>
                  </a:lnTo>
                  <a:lnTo>
                    <a:pt x="16210727" y="8177581"/>
                  </a:lnTo>
                  <a:lnTo>
                    <a:pt x="16184376" y="8182985"/>
                  </a:lnTo>
                  <a:close/>
                </a:path>
              </a:pathLst>
            </a:custGeom>
            <a:solidFill>
              <a:srgbClr val="FFFFFF"/>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274" name="Google Shape;274;p26"/>
            <p:cNvSpPr/>
            <p:nvPr/>
          </p:nvSpPr>
          <p:spPr>
            <a:xfrm>
              <a:off x="1028700" y="1028700"/>
              <a:ext cx="16299180" cy="8229600"/>
            </a:xfrm>
            <a:custGeom>
              <a:avLst/>
              <a:gdLst/>
              <a:ahLst/>
              <a:cxnLst/>
              <a:rect l="l" t="t" r="r" b="b"/>
              <a:pathLst>
                <a:path w="16299180" h="8229600" extrusionOk="0">
                  <a:moveTo>
                    <a:pt x="16207683" y="8229600"/>
                  </a:moveTo>
                  <a:lnTo>
                    <a:pt x="91363" y="8229600"/>
                  </a:lnTo>
                  <a:lnTo>
                    <a:pt x="55849" y="8222404"/>
                  </a:lnTo>
                  <a:lnTo>
                    <a:pt x="26802" y="8202797"/>
                  </a:lnTo>
                  <a:lnTo>
                    <a:pt x="7196" y="8173750"/>
                  </a:lnTo>
                  <a:lnTo>
                    <a:pt x="0" y="8138236"/>
                  </a:lnTo>
                  <a:lnTo>
                    <a:pt x="0" y="91363"/>
                  </a:lnTo>
                  <a:lnTo>
                    <a:pt x="7196" y="55849"/>
                  </a:lnTo>
                  <a:lnTo>
                    <a:pt x="26802" y="26802"/>
                  </a:lnTo>
                  <a:lnTo>
                    <a:pt x="55849" y="7196"/>
                  </a:lnTo>
                  <a:lnTo>
                    <a:pt x="91363" y="0"/>
                  </a:lnTo>
                  <a:lnTo>
                    <a:pt x="16207683" y="0"/>
                  </a:lnTo>
                  <a:lnTo>
                    <a:pt x="16243197" y="7196"/>
                  </a:lnTo>
                  <a:lnTo>
                    <a:pt x="16272243" y="26802"/>
                  </a:lnTo>
                  <a:lnTo>
                    <a:pt x="16283728" y="43816"/>
                  </a:lnTo>
                  <a:lnTo>
                    <a:pt x="91363" y="43816"/>
                  </a:lnTo>
                  <a:lnTo>
                    <a:pt x="72921" y="47575"/>
                  </a:lnTo>
                  <a:lnTo>
                    <a:pt x="57801" y="57801"/>
                  </a:lnTo>
                  <a:lnTo>
                    <a:pt x="47575" y="72921"/>
                  </a:lnTo>
                  <a:lnTo>
                    <a:pt x="43816" y="91363"/>
                  </a:lnTo>
                  <a:lnTo>
                    <a:pt x="43816" y="8138236"/>
                  </a:lnTo>
                  <a:lnTo>
                    <a:pt x="47575" y="8156678"/>
                  </a:lnTo>
                  <a:lnTo>
                    <a:pt x="57801" y="8171798"/>
                  </a:lnTo>
                  <a:lnTo>
                    <a:pt x="72921" y="8182024"/>
                  </a:lnTo>
                  <a:lnTo>
                    <a:pt x="91363" y="8185782"/>
                  </a:lnTo>
                  <a:lnTo>
                    <a:pt x="16283729" y="8185782"/>
                  </a:lnTo>
                  <a:lnTo>
                    <a:pt x="16272243" y="8202797"/>
                  </a:lnTo>
                  <a:lnTo>
                    <a:pt x="16243197" y="8222404"/>
                  </a:lnTo>
                  <a:lnTo>
                    <a:pt x="16207683" y="8229600"/>
                  </a:lnTo>
                  <a:close/>
                </a:path>
                <a:path w="16299180" h="8229600" extrusionOk="0">
                  <a:moveTo>
                    <a:pt x="16283729" y="8185782"/>
                  </a:moveTo>
                  <a:lnTo>
                    <a:pt x="16207683" y="8185782"/>
                  </a:lnTo>
                  <a:lnTo>
                    <a:pt x="16226125" y="8182024"/>
                  </a:lnTo>
                  <a:lnTo>
                    <a:pt x="16241245" y="8171798"/>
                  </a:lnTo>
                  <a:lnTo>
                    <a:pt x="16251471" y="8156678"/>
                  </a:lnTo>
                  <a:lnTo>
                    <a:pt x="16255229" y="8138236"/>
                  </a:lnTo>
                  <a:lnTo>
                    <a:pt x="16255229" y="91363"/>
                  </a:lnTo>
                  <a:lnTo>
                    <a:pt x="16251471" y="72921"/>
                  </a:lnTo>
                  <a:lnTo>
                    <a:pt x="16241245" y="57801"/>
                  </a:lnTo>
                  <a:lnTo>
                    <a:pt x="16226125" y="47575"/>
                  </a:lnTo>
                  <a:lnTo>
                    <a:pt x="16207683" y="43816"/>
                  </a:lnTo>
                  <a:lnTo>
                    <a:pt x="16283728" y="43816"/>
                  </a:lnTo>
                  <a:lnTo>
                    <a:pt x="16291850" y="55849"/>
                  </a:lnTo>
                  <a:lnTo>
                    <a:pt x="16299046" y="91363"/>
                  </a:lnTo>
                  <a:lnTo>
                    <a:pt x="16299046" y="8138236"/>
                  </a:lnTo>
                  <a:lnTo>
                    <a:pt x="16291850" y="8173750"/>
                  </a:lnTo>
                  <a:lnTo>
                    <a:pt x="16283729" y="8185782"/>
                  </a:lnTo>
                  <a:close/>
                </a:path>
              </a:pathLst>
            </a:custGeom>
            <a:solidFill>
              <a:srgbClr val="191919"/>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grpSp>
      <p:sp>
        <p:nvSpPr>
          <p:cNvPr id="276" name="Google Shape;276;p26"/>
          <p:cNvSpPr txBox="1">
            <a:spLocks noGrp="1"/>
          </p:cNvSpPr>
          <p:nvPr>
            <p:ph type="title"/>
          </p:nvPr>
        </p:nvSpPr>
        <p:spPr>
          <a:xfrm>
            <a:off x="5134792" y="1088514"/>
            <a:ext cx="8018400" cy="1656600"/>
          </a:xfrm>
          <a:prstGeom prst="rect">
            <a:avLst/>
          </a:prstGeom>
          <a:noFill/>
          <a:ln>
            <a:noFill/>
          </a:ln>
        </p:spPr>
        <p:txBody>
          <a:bodyPr spcFirstLastPara="1" wrap="square" lIns="0" tIns="558150" rIns="0" bIns="0" anchor="t" anchorCtr="0">
            <a:spAutoFit/>
          </a:bodyPr>
          <a:lstStyle/>
          <a:p>
            <a:pPr marL="869950" lvl="0" indent="0" algn="l" rtl="0">
              <a:lnSpc>
                <a:spcPct val="100000"/>
              </a:lnSpc>
              <a:spcBef>
                <a:spcPts val="0"/>
              </a:spcBef>
              <a:spcAft>
                <a:spcPts val="0"/>
              </a:spcAft>
              <a:buNone/>
            </a:pPr>
            <a:r>
              <a:rPr lang="en-US"/>
              <a:t>REFERENCES</a:t>
            </a:r>
            <a:endParaRPr/>
          </a:p>
        </p:txBody>
      </p:sp>
      <p:sp>
        <p:nvSpPr>
          <p:cNvPr id="277" name="Google Shape;277;p26"/>
          <p:cNvSpPr txBox="1"/>
          <p:nvPr/>
        </p:nvSpPr>
        <p:spPr>
          <a:xfrm>
            <a:off x="2849526" y="3063475"/>
            <a:ext cx="12029049" cy="3673944"/>
          </a:xfrm>
          <a:prstGeom prst="rect">
            <a:avLst/>
          </a:prstGeom>
          <a:noFill/>
          <a:ln>
            <a:noFill/>
          </a:ln>
        </p:spPr>
        <p:txBody>
          <a:bodyPr spcFirstLastPara="1" wrap="square" lIns="0" tIns="51425" rIns="0" bIns="0" anchor="t" anchorCtr="0">
            <a:spAutoFit/>
          </a:bodyPr>
          <a:lstStyle/>
          <a:p>
            <a:pPr marL="12700" lvl="0" indent="0" algn="l" rtl="0">
              <a:lnSpc>
                <a:spcPct val="116999"/>
              </a:lnSpc>
              <a:spcBef>
                <a:spcPts val="3779"/>
              </a:spcBef>
              <a:spcAft>
                <a:spcPts val="0"/>
              </a:spcAft>
              <a:buNone/>
            </a:pPr>
            <a:r>
              <a:rPr lang="en-US" sz="3500" b="1">
                <a:latin typeface="Trebuchet MS"/>
                <a:ea typeface="Trebuchet MS"/>
                <a:cs typeface="Trebuchet MS"/>
                <a:sym typeface="Trebuchet MS"/>
              </a:rPr>
              <a:t>GitHub Repo:</a:t>
            </a:r>
            <a:endParaRPr lang="en-US" sz="3500">
              <a:latin typeface="Trebuchet MS"/>
              <a:ea typeface="Trebuchet MS"/>
              <a:cs typeface="Trebuchet MS"/>
              <a:sym typeface="Trebuchet MS"/>
            </a:endParaRPr>
          </a:p>
          <a:p>
            <a:pPr marL="389890" lvl="0" indent="-377190" algn="l" rtl="0">
              <a:lnSpc>
                <a:spcPct val="116999"/>
              </a:lnSpc>
              <a:spcBef>
                <a:spcPts val="0"/>
              </a:spcBef>
              <a:spcAft>
                <a:spcPts val="0"/>
              </a:spcAft>
              <a:buSzPts val="3550"/>
              <a:buFont typeface="Arial"/>
              <a:buChar char="•"/>
            </a:pPr>
            <a:r>
              <a:rPr lang="en-US" sz="3500">
                <a:latin typeface="Trebuchet MS"/>
                <a:ea typeface="Trebuchet MS"/>
                <a:cs typeface="Trebuchet MS"/>
                <a:sym typeface="Trebuchet MS"/>
              </a:rPr>
              <a:t>https://</a:t>
            </a:r>
            <a:r>
              <a:rPr lang="en-US" sz="3500" err="1">
                <a:latin typeface="Trebuchet MS"/>
                <a:ea typeface="Trebuchet MS"/>
                <a:cs typeface="Trebuchet MS"/>
                <a:sym typeface="Trebuchet MS"/>
              </a:rPr>
              <a:t>github.com</a:t>
            </a:r>
            <a:r>
              <a:rPr lang="en-US" sz="3500">
                <a:latin typeface="Trebuchet MS"/>
                <a:ea typeface="Trebuchet MS"/>
                <a:cs typeface="Trebuchet MS"/>
                <a:sym typeface="Trebuchet MS"/>
              </a:rPr>
              <a:t>/DSCI6007-01TEAM04/DSCI-6007-01-TEAM-04 </a:t>
            </a:r>
          </a:p>
          <a:p>
            <a:pPr marL="389890" lvl="0" indent="-377190" algn="l" rtl="0">
              <a:lnSpc>
                <a:spcPct val="116999"/>
              </a:lnSpc>
              <a:spcBef>
                <a:spcPts val="0"/>
              </a:spcBef>
              <a:spcAft>
                <a:spcPts val="0"/>
              </a:spcAft>
              <a:buSzPts val="3550"/>
              <a:buFont typeface="Arial"/>
              <a:buChar char="•"/>
            </a:pPr>
            <a:endParaRPr lang="en-US" sz="3500" u="sng">
              <a:solidFill>
                <a:schemeClr val="hlink"/>
              </a:solidFill>
              <a:latin typeface="Trebuchet MS"/>
              <a:ea typeface="Trebuchet MS"/>
              <a:cs typeface="Trebuchet MS"/>
              <a:sym typeface="Trebuchet MS"/>
              <a:hlinkClick r:id="rId5"/>
            </a:endParaRPr>
          </a:p>
          <a:p>
            <a:pPr marL="389890" marR="5080" lvl="0" indent="-377825" algn="l" rtl="0">
              <a:lnSpc>
                <a:spcPct val="114000"/>
              </a:lnSpc>
              <a:spcBef>
                <a:spcPts val="0"/>
              </a:spcBef>
              <a:spcAft>
                <a:spcPts val="0"/>
              </a:spcAft>
              <a:buSzPts val="3550"/>
              <a:buFont typeface="Arial"/>
              <a:buChar char="•"/>
            </a:pPr>
            <a:r>
              <a:rPr lang="en-US" sz="3500" u="sng">
                <a:solidFill>
                  <a:schemeClr val="hlink"/>
                </a:solidFill>
                <a:latin typeface="Trebuchet MS"/>
                <a:ea typeface="Trebuchet MS"/>
                <a:cs typeface="Trebuchet MS"/>
                <a:sym typeface="Trebuchet MS"/>
                <a:hlinkClick r:id="rId5"/>
              </a:rPr>
              <a:t>https://www.youtube.com/watch?v=q8q3OFFfY6c&amp;t=21</a:t>
            </a:r>
            <a:r>
              <a:rPr lang="en-US" sz="3500">
                <a:latin typeface="Trebuchet MS"/>
                <a:ea typeface="Trebuchet MS"/>
                <a:cs typeface="Trebuchet MS"/>
                <a:sym typeface="Trebuchet MS"/>
              </a:rPr>
              <a:t> </a:t>
            </a:r>
            <a:endParaRPr sz="3500">
              <a:latin typeface="Trebuchet MS"/>
              <a:ea typeface="Trebuchet MS"/>
              <a:cs typeface="Trebuchet MS"/>
              <a:sym typeface="Trebuchet MS"/>
            </a:endParaRPr>
          </a:p>
        </p:txBody>
      </p:sp>
      <p:pic>
        <p:nvPicPr>
          <p:cNvPr id="261" name="Audio 260">
            <a:hlinkClick r:id="" action="ppaction://media"/>
            <a:extLst>
              <a:ext uri="{FF2B5EF4-FFF2-40B4-BE49-F238E27FC236}">
                <a16:creationId xmlns:a16="http://schemas.microsoft.com/office/drawing/2014/main" id="{DB0C8268-6517-F223-C49C-3224C04E675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6612" t="-266612" r="-266612" b="-266612"/>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424"/>
    </mc:Choice>
    <mc:Fallback>
      <p:transition spd="slow" advTm="34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1"/>
                </p:tgtEl>
              </p:cMediaNode>
            </p:audio>
          </p:childTnLst>
        </p:cTn>
      </p:par>
    </p:tnLst>
  </p:timing>
</p:sld>
</file>

<file path=ppt/theme/theme1.xml><?xml version="1.0" encoding="utf-8"?>
<a:theme xmlns:a="http://schemas.openxmlformats.org/drawingml/2006/main"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AA8E5B29749414A8E5CB91B0042D442" ma:contentTypeVersion="8" ma:contentTypeDescription="Create a new document." ma:contentTypeScope="" ma:versionID="7933a70be421472aa6c24dc80486d2ed">
  <xsd:schema xmlns:xsd="http://www.w3.org/2001/XMLSchema" xmlns:xs="http://www.w3.org/2001/XMLSchema" xmlns:p="http://schemas.microsoft.com/office/2006/metadata/properties" xmlns:ns2="906078d2-6e82-4f7d-b796-c45812153598" targetNamespace="http://schemas.microsoft.com/office/2006/metadata/properties" ma:root="true" ma:fieldsID="8bf2e69fc9a247f29755a1cf7e458a48" ns2:_="">
    <xsd:import namespace="906078d2-6e82-4f7d-b796-c45812153598"/>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06078d2-6e82-4f7d-b796-c4581215359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611D92D-7EB3-4569-9F80-B9F8AD114735}">
  <ds:schemaRefs>
    <ds:schemaRef ds:uri="http://schemas.microsoft.com/sharepoint/v3/contenttype/forms"/>
  </ds:schemaRefs>
</ds:datastoreItem>
</file>

<file path=customXml/itemProps2.xml><?xml version="1.0" encoding="utf-8"?>
<ds:datastoreItem xmlns:ds="http://schemas.openxmlformats.org/officeDocument/2006/customXml" ds:itemID="{0EBB07EE-55F9-43A1-AF31-DE3A44DD19A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06078d2-6e82-4f7d-b796-c4581215359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DBF299F-4C51-4949-BE59-21D4621B3583}">
  <ds:schemaRefs>
    <ds:schemaRef ds:uri="http://schemas.microsoft.com/office/2006/metadata/properties"/>
    <ds:schemaRef ds:uri="http://www.w3.org/XML/1998/namespace"/>
    <ds:schemaRef ds:uri="http://purl.org/dc/dcmitype/"/>
    <ds:schemaRef ds:uri="906078d2-6e82-4f7d-b796-c45812153598"/>
    <ds:schemaRef ds:uri="http://schemas.openxmlformats.org/package/2006/metadata/core-properties"/>
    <ds:schemaRef ds:uri="http://purl.org/dc/terms/"/>
    <ds:schemaRef ds:uri="http://schemas.microsoft.com/office/2006/documentManagement/types"/>
    <ds:schemaRef ds:uri="http://purl.org/dc/elements/1.1/"/>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86</TotalTime>
  <Words>193</Words>
  <Application>Microsoft Office PowerPoint</Application>
  <PresentationFormat>Custom</PresentationFormat>
  <Paragraphs>47</Paragraphs>
  <Slides>10</Slides>
  <Notes>9</Notes>
  <HiddenSlides>0</HiddenSlides>
  <MMClips>10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-webkit-standard</vt:lpstr>
      <vt:lpstr>Trebuchet MS</vt:lpstr>
      <vt:lpstr>Calibri</vt:lpstr>
      <vt:lpstr>Times New Roman</vt:lpstr>
      <vt:lpstr>Lucida Sans</vt:lpstr>
      <vt:lpstr>Proxima Nova</vt:lpstr>
      <vt:lpstr>Arial</vt:lpstr>
      <vt:lpstr>Alfa Slab One</vt:lpstr>
      <vt:lpstr>Gameday</vt:lpstr>
      <vt:lpstr>PowerPoint Presentation</vt:lpstr>
      <vt:lpstr>PowerPoint Presentation</vt:lpstr>
      <vt:lpstr>TEAM 4</vt:lpstr>
      <vt:lpstr>REDDIT</vt:lpstr>
      <vt:lpstr>           PROBLEM</vt:lpstr>
      <vt:lpstr>SOLUTION</vt:lpstr>
      <vt:lpstr>CRISP-DM METHODOLOGY</vt:lpstr>
      <vt:lpstr>TOOLS</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Kothala, Shanmukh Praveen</cp:lastModifiedBy>
  <cp:revision>112</cp:revision>
  <dcterms:modified xsi:type="dcterms:W3CDTF">2024-10-14T00:52:26Z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0x0101007AA8E5B29749414A8E5CB91B0042D442</vt:lpwstr>
  </property>
</Properties>
</file>

<file path=docProps/thumbnail.jpeg>
</file>